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 ?><Relationships xmlns="http://schemas.openxmlformats.org/package/2006/relationships"><Relationship Id="rId1" Type="http://schemas.openxmlformats.org/officeDocument/2006/relationships/officeDocument" Target="ppt/presentation.xml"  /><Relationship Id="rId2" Type="http://schemas.openxmlformats.org/package/2006/relationships/metadata/thumbnail" Target="docProps/thumbnail.jpeg"  /><Relationship Id="rId3" Type="http://schemas.openxmlformats.org/package/2006/relationships/metadata/core-properties" Target="docProps/core.xml"  /><Relationship Id="rId4" Type="http://schemas.openxmlformats.org/officeDocument/2006/relationships/extended-properties" Target="docProps/app.xml"  /><Relationship Id="rId5" Type="http://schemas.openxmlformats.org/officeDocument/2006/relationships/custom-properties" Target="docProps/custom.xml"  /></Relationships>
</file>

<file path=ppt/presentation.xml><?xml version="1.0" encoding="utf-8"?>
<p:presentation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autoCompressPictures="0">
  <p:sldMasterIdLst>
    <p:sldMasterId id="2147483650" r:id="rId1"/>
  </p:sldMasterIdLst>
  <p:notesMasterIdLst>
    <p:notesMasterId r:id="rId2"/>
  </p:notesMasterIdLst>
  <p:handoutMasterIdLst>
    <p:handoutMasterId r:id="rId3"/>
  </p:handoutMasterIdLst>
  <p:sldIdLst>
    <p:sldId id="340" r:id="rId4"/>
    <p:sldId id="492" r:id="rId5"/>
    <p:sldId id="471" r:id="rId6"/>
    <p:sldId id="487" r:id="rId7"/>
    <p:sldId id="488" r:id="rId8"/>
    <p:sldId id="474" r:id="rId9"/>
    <p:sldId id="477" r:id="rId10"/>
    <p:sldId id="478" r:id="rId11"/>
    <p:sldId id="479" r:id="rId12"/>
    <p:sldId id="481" r:id="rId13"/>
    <p:sldId id="483" r:id="rId14"/>
    <p:sldId id="484" r:id="rId15"/>
    <p:sldId id="486" r:id="rId16"/>
    <p:sldId id="392" r:id="rId17"/>
  </p:sldIdLst>
  <p:sldSz cx="12192000" cy="6858000"/>
  <p:notesSz cx="6807200" cy="99393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id="{7D8A3EEE-4C77-4CE5-96E3-6D3B8AC81D2B}" name="기본 구역">
          <p14:sldIdLst>
            <p14:sldId id="340"/>
            <p14:sldId id="492"/>
            <p14:sldId id="471"/>
            <p14:sldId id="487"/>
            <p14:sldId id="488"/>
            <p14:sldId id="474"/>
            <p14:sldId id="477"/>
            <p14:sldId id="478"/>
            <p14:sldId id="479"/>
            <p14:sldId id="481"/>
            <p14:sldId id="483"/>
            <p14:sldId id="484"/>
            <p14:sldId id="486"/>
            <p14:sldId id="392"/>
          </p14:sldIdLst>
        </p14:section>
      </p14:sectionLst>
    </p:ext>
  </p:extLst>
</p:presentation>
</file>

<file path=ppt/commentAuthors.xml><?xml version="1.0" encoding="utf-8"?>
<p:cmAuthorLs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mAuthor id="1" name="CHOE GWANUNG" initials="CG" lastIdx="1" clrIdx="0"/>
</p:cmAuthorLst>
</file>

<file path=ppt/presProps.xml><?xml version="1.0" encoding="utf-8"?>
<p:presentation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prnPr scaleToFitPaper="1"/>
  <p:showPr showNarration="1">
    <p:present/>
    <p:sldAll/>
    <p:penClr>
      <a:prstClr val="red"/>
    </p:penClr>
    <p:extLst>
      <p:ext uri="{2FDB2607-1784-4EEB-B798-7EB5836EED8A}">
        <p14:showMediaCtrls xmlns:p14="http://schemas.microsoft.com/office/powerpoint/2010/main" val="1"/>
      </p:ext>
    </p:extLst>
  </p:showPr>
</p:presentationPr>
</file>

<file path=ppt/tableStyles.xml><?xml version="1.0" encoding="utf-8"?>
<a:tblStyleLst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def="{5C22544A-7EE6-4342-B048-85BDC9FD1C3A}"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3C2FFA5D-87B4-456A-9821-1D502468CF0F}" styleName="테마 스타일 1 - 강조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TxStyle/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TxStyle/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CF1AB2-1976-4502-BF36-3FF5EA218861}" styleName="보통 스타일 4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TxStyle/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69012ECD-51FC-41F1-AA8D-1B2483CD663E}" styleName="밝은 스타일 2 - 강조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TxStyle/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TxStyle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TxStyle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normalViewPr>
    <p:restoredLeft sz="14838" autoAdjust="0"/>
    <p:restoredTop sz="74209" autoAdjust="0"/>
  </p:normalViewPr>
  <p:slideViewPr>
    <p:cSldViewPr snapToGrid="0">
      <p:cViewPr>
        <p:scale>
          <a:sx n="65" d="100"/>
          <a:sy n="65" d="100"/>
        </p:scale>
        <p:origin x="960" y="108"/>
      </p:cViewPr>
      <p:guideLst>
        <p:guide orient="horz" pos="2159"/>
        <p:guide pos="383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50" d="100"/>
        <a:sy n="150" d="100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notesViewPr>
    <p:cSldViewPr snapToGrid="0">
      <p:cViewPr varScale="1">
        <p:scale>
          <a:sx n="85" d="100"/>
          <a:sy n="85" d="100"/>
        </p:scale>
        <p:origin x="2892" y="84"/>
      </p:cViewPr>
    </p:cSldViewPr>
  </p:notesViewPr>
  <p:gridSpacing cx="72008" cy="72008"/>
</p:viewPr>
</file>

<file path=ppt/_rels/presentation.xml.rels><?xml version="1.0" encoding="UTF-8" standalone="yes" ?><Relationships xmlns="http://schemas.openxmlformats.org/package/2006/relationships"><Relationship Id="rId1" Type="http://schemas.openxmlformats.org/officeDocument/2006/relationships/slideMaster" Target="slideMasters/slideMaster1.xml"  /><Relationship Id="rId10" Type="http://schemas.openxmlformats.org/officeDocument/2006/relationships/slide" Target="slides/slide7.xml"  /><Relationship Id="rId11" Type="http://schemas.openxmlformats.org/officeDocument/2006/relationships/slide" Target="slides/slide8.xml"  /><Relationship Id="rId12" Type="http://schemas.openxmlformats.org/officeDocument/2006/relationships/slide" Target="slides/slide9.xml"  /><Relationship Id="rId13" Type="http://schemas.openxmlformats.org/officeDocument/2006/relationships/slide" Target="slides/slide10.xml"  /><Relationship Id="rId14" Type="http://schemas.openxmlformats.org/officeDocument/2006/relationships/slide" Target="slides/slide11.xml"  /><Relationship Id="rId15" Type="http://schemas.openxmlformats.org/officeDocument/2006/relationships/slide" Target="slides/slide12.xml"  /><Relationship Id="rId16" Type="http://schemas.openxmlformats.org/officeDocument/2006/relationships/slide" Target="slides/slide13.xml"  /><Relationship Id="rId17" Type="http://schemas.openxmlformats.org/officeDocument/2006/relationships/slide" Target="slides/slide14.xml"  /><Relationship Id="rId18" Type="http://schemas.openxmlformats.org/officeDocument/2006/relationships/commentAuthors" Target="commentAuthors.xml"  /><Relationship Id="rId19" Type="http://schemas.openxmlformats.org/officeDocument/2006/relationships/presProps" Target="presProps.xml"  /><Relationship Id="rId2" Type="http://schemas.openxmlformats.org/officeDocument/2006/relationships/notesMaster" Target="notesMasters/notesMaster1.xml"  /><Relationship Id="rId20" Type="http://schemas.openxmlformats.org/officeDocument/2006/relationships/viewProps" Target="viewProps.xml"  /><Relationship Id="rId21" Type="http://schemas.openxmlformats.org/officeDocument/2006/relationships/theme" Target="theme/theme1.xml"  /><Relationship Id="rId22" Type="http://schemas.openxmlformats.org/officeDocument/2006/relationships/tableStyles" Target="tableStyles.xml"  /><Relationship Id="rId3" Type="http://schemas.openxmlformats.org/officeDocument/2006/relationships/handoutMaster" Target="handoutMasters/handoutMaster1.xml"  /><Relationship Id="rId4" Type="http://schemas.openxmlformats.org/officeDocument/2006/relationships/slide" Target="slides/slide1.xml"  /><Relationship Id="rId5" Type="http://schemas.openxmlformats.org/officeDocument/2006/relationships/slide" Target="slides/slide2.xml"  /><Relationship Id="rId6" Type="http://schemas.openxmlformats.org/officeDocument/2006/relationships/slide" Target="slides/slide3.xml"  /><Relationship Id="rId7" Type="http://schemas.openxmlformats.org/officeDocument/2006/relationships/slide" Target="slides/slide4.xml"  /><Relationship Id="rId8" Type="http://schemas.openxmlformats.org/officeDocument/2006/relationships/slide" Target="slides/slide5.xml"  /><Relationship Id="rId9" Type="http://schemas.openxmlformats.org/officeDocument/2006/relationships/slide" Target="slides/slide6.xml"  /></Relationships>
</file>

<file path=ppt/handoutMasters/_rels/handoutMaster1.xml.rels><?xml version="1.0" encoding="UTF-8" standalone="yes" ?><Relationships xmlns="http://schemas.openxmlformats.org/package/2006/relationships"><Relationship Id="rId1" Type="http://schemas.openxmlformats.org/officeDocument/2006/relationships/theme" Target="../theme/theme3.xml"  /></Relationships>
</file>

<file path=ppt/handoutMasters/handoutMaster1.xml><?xml version="1.0" encoding="utf-8"?>
<p:handout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 idx="0"/>
          </p:nvPr>
        </p:nvSpPr>
        <p:spPr>
          <a:xfrm>
            <a:off x="5" y="3"/>
            <a:ext cx="2949575" cy="498475"/>
          </a:xfrm>
          <a:prstGeom prst="rect">
            <a:avLst/>
          </a:prstGeom>
        </p:spPr>
        <p:txBody>
          <a:bodyPr vert="horz" lIns="91399" tIns="45700" rIns="91399" bIns="45700"/>
          <a:lstStyle>
            <a:lvl1pPr algn="l">
              <a:defRPr sz="11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6041" y="3"/>
            <a:ext cx="2949575" cy="498475"/>
          </a:xfrm>
          <a:prstGeom prst="rect">
            <a:avLst/>
          </a:prstGeom>
        </p:spPr>
        <p:txBody>
          <a:bodyPr vert="horz" lIns="91399" tIns="45700" rIns="91399" bIns="45700"/>
          <a:lstStyle>
            <a:lvl1pPr algn="r">
              <a:defRPr sz="1100"/>
            </a:lvl1pPr>
          </a:lstStyle>
          <a:p>
            <a:pPr lvl="0">
              <a:defRPr/>
            </a:pPr>
            <a:fld id="{C55ACE3E-9C1E-4069-A4AD-E907F0985299}" type="datetime1">
              <a:rPr lang="ko-KR" altLang="en-US"/>
              <a:pPr lvl="0">
                <a:defRPr/>
              </a:pPr>
              <a:t>2026-04-13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5" y="9440868"/>
            <a:ext cx="2949575" cy="498475"/>
          </a:xfrm>
          <a:prstGeom prst="rect">
            <a:avLst/>
          </a:prstGeom>
        </p:spPr>
        <p:txBody>
          <a:bodyPr vert="horz" lIns="91399" tIns="45700" rIns="91399" bIns="45700" anchor="b"/>
          <a:lstStyle>
            <a:lvl1pPr algn="l">
              <a:defRPr sz="11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6041" y="9440868"/>
            <a:ext cx="2949575" cy="498475"/>
          </a:xfrm>
          <a:prstGeom prst="rect">
            <a:avLst/>
          </a:prstGeom>
        </p:spPr>
        <p:txBody>
          <a:bodyPr vert="horz" lIns="91399" tIns="45700" rIns="91399" bIns="45700" anchor="b"/>
          <a:lstStyle>
            <a:lvl1pPr algn="r">
              <a:defRPr sz="1100"/>
            </a:lvl1pPr>
          </a:lstStyle>
          <a:p>
            <a:pPr lvl="0">
              <a:defRPr/>
            </a:pPr>
            <a:fld id="{344AA09A-AFB6-4929-9BC0-55293E7862DF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76838946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 ?><Relationships xmlns="http://schemas.openxmlformats.org/package/2006/relationships"><Relationship Id="rId1" Type="http://schemas.openxmlformats.org/officeDocument/2006/relationships/theme" Target="../theme/theme2.xml"  /></Relationships>
</file>

<file path=ppt/notesMasters/notesMaster1.xml><?xml version="1.0" encoding="utf-8"?>
<p:notes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 idx="0"/>
          </p:nvPr>
        </p:nvSpPr>
        <p:spPr>
          <a:xfrm>
            <a:off x="3" y="6"/>
            <a:ext cx="2949787" cy="498693"/>
          </a:xfrm>
          <a:prstGeom prst="rect">
            <a:avLst/>
          </a:prstGeom>
        </p:spPr>
        <p:txBody>
          <a:bodyPr vert="horz" lIns="91390" tIns="45693" rIns="91390" bIns="45693"/>
          <a:lstStyle>
            <a:lvl1pPr algn="l">
              <a:defRPr sz="1100">
                <a:latin typeface="KoPub돋움체 Medium"/>
                <a:ea typeface="KoPub돋움체 Medium"/>
              </a:defRPr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5841" y="6"/>
            <a:ext cx="2949787" cy="498693"/>
          </a:xfrm>
          <a:prstGeom prst="rect">
            <a:avLst/>
          </a:prstGeom>
        </p:spPr>
        <p:txBody>
          <a:bodyPr vert="horz" lIns="91390" tIns="45693" rIns="91390" bIns="45693"/>
          <a:lstStyle>
            <a:lvl1pPr algn="r">
              <a:defRPr sz="1100">
                <a:latin typeface="KoPub돋움체 Medium"/>
                <a:ea typeface="KoPub돋움체 Medium"/>
              </a:defRPr>
            </a:lvl1pPr>
          </a:lstStyle>
          <a:p>
            <a:pPr lvl="0">
              <a:defRPr/>
            </a:pPr>
            <a:fld id="{2CCF0DE5-CD0E-4F88-AC03-72A14E90BEAB}" type="datetime1">
              <a:rPr lang="ko-KR" altLang="en-US"/>
              <a:pPr lvl="0">
                <a:defRPr/>
              </a:pPr>
              <a:t>2026-04-13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422275" y="1243013"/>
            <a:ext cx="5962650" cy="33543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90" tIns="45693" rIns="91390" bIns="45693" anchor="ctr"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0722" y="4783309"/>
            <a:ext cx="5445760" cy="3913615"/>
          </a:xfrm>
          <a:prstGeom prst="rect">
            <a:avLst/>
          </a:prstGeom>
        </p:spPr>
        <p:txBody>
          <a:bodyPr vert="horz" lIns="91390" tIns="45693" rIns="91390" bIns="45693"/>
          <a:lstStyle/>
          <a:p>
            <a:pPr lvl="0">
              <a:defRPr/>
            </a:pPr>
            <a:r>
              <a:rPr lang="ko-KR" altLang="en-US"/>
              <a:t>마스터 텍스트 스타일을 편집하려면 클릭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두 번째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세 번째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네 번째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 번째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3" y="9440647"/>
            <a:ext cx="2949787" cy="498692"/>
          </a:xfrm>
          <a:prstGeom prst="rect">
            <a:avLst/>
          </a:prstGeom>
        </p:spPr>
        <p:txBody>
          <a:bodyPr vert="horz" lIns="91390" tIns="45693" rIns="91390" bIns="45693" anchor="b"/>
          <a:lstStyle>
            <a:lvl1pPr algn="l">
              <a:defRPr sz="1100">
                <a:latin typeface="KoPub돋움체 Medium"/>
                <a:ea typeface="KoPub돋움체 Medium"/>
              </a:defRPr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5841" y="9440647"/>
            <a:ext cx="2949787" cy="498692"/>
          </a:xfrm>
          <a:prstGeom prst="rect">
            <a:avLst/>
          </a:prstGeom>
        </p:spPr>
        <p:txBody>
          <a:bodyPr vert="horz" lIns="91390" tIns="45693" rIns="91390" bIns="45693" anchor="b"/>
          <a:lstStyle>
            <a:lvl1pPr algn="r">
              <a:defRPr sz="1100">
                <a:latin typeface="KoPub돋움체 Medium"/>
                <a:ea typeface="KoPub돋움체 Medium"/>
              </a:defRPr>
            </a:lvl1pPr>
          </a:lstStyle>
          <a:p>
            <a:pPr lvl="0">
              <a:defRPr/>
            </a:pPr>
            <a:fld id="{C6CEF2A4-0159-4DB7-8DE5-36844607C49D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17734265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KoPub돋움체 Medium"/>
        <a:ea typeface="KoPub돋움체 Medium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KoPub돋움체 Medium"/>
        <a:ea typeface="KoPub돋움체 Medium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KoPub돋움체 Medium"/>
        <a:ea typeface="KoPub돋움체 Medium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KoPub돋움체 Medium"/>
        <a:ea typeface="KoPub돋움체 Medium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KoPub돋움체 Medium"/>
        <a:ea typeface="KoPub돋움체 Medium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 ?><Relationships xmlns="http://schemas.openxmlformats.org/package/2006/relationships"><Relationship Id="rId1" Type="http://schemas.openxmlformats.org/officeDocument/2006/relationships/notesMaster" Target="../notesMasters/notesMaster1.xml"  /><Relationship Id="rId2" Type="http://schemas.openxmlformats.org/officeDocument/2006/relationships/slide" Target="../slides/slide1.xml"  /></Relationships>
</file>

<file path=ppt/notesSlides/_rels/notesSlide2.xml.rels><?xml version="1.0" encoding="UTF-8" standalone="yes" ?><Relationships xmlns="http://schemas.openxmlformats.org/package/2006/relationships"><Relationship Id="rId1" Type="http://schemas.openxmlformats.org/officeDocument/2006/relationships/slide" Target="../slides/slide2.xml"  /><Relationship Id="rId2" Type="http://schemas.openxmlformats.org/officeDocument/2006/relationships/notesMaster" Target="../notesMasters/notesMaster1.xml"  /></Relationships>
</file>

<file path=ppt/notesSlides/_rels/notesSlide3.xml.rels><?xml version="1.0" encoding="UTF-8" standalone="yes" ?><Relationships xmlns="http://schemas.openxmlformats.org/package/2006/relationships"><Relationship Id="rId1" Type="http://schemas.openxmlformats.org/officeDocument/2006/relationships/slide" Target="../slides/slide12.xml"  /><Relationship Id="rId2" Type="http://schemas.openxmlformats.org/officeDocument/2006/relationships/notesMaster" Target="../notesMasters/notesMaster1.xml"  /></Relationships>
</file>

<file path=ppt/notesSlides/_rels/notesSlide4.xml.rels><?xml version="1.0" encoding="UTF-8" standalone="yes" ?><Relationships xmlns="http://schemas.openxmlformats.org/package/2006/relationships"><Relationship Id="rId1" Type="http://schemas.openxmlformats.org/officeDocument/2006/relationships/notesMaster" Target="../notesMasters/notesMaster1.xml"  /><Relationship Id="rId2" Type="http://schemas.openxmlformats.org/officeDocument/2006/relationships/slide" Target="../slides/slide14.xml" 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422275" y="1243013"/>
            <a:ext cx="5962650" cy="33543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ko-KR" sz="2000" dirty="0">
              <a:latin typeface="궁서" panose="02030600000101010101" pitchFamily="18" charset="-127"/>
              <a:ea typeface="궁서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188631755"/>
      </p:ext>
    </p:extLst>
  </p:cSld>
  <p:clrMapOvr>
    <a:masterClrMapping/>
  </p:clrMapOvr>
</p:notes>
</file>

<file path=ppt/notesSlides/notesSlide2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/>
        <p:txBody>
          <a:bodyPr/>
          <a:p>
            <a:endParaRPr lang="ko-KR" altLang="en-US"/>
          </a:p>
        </p:txBody>
      </p:sp>
      <p:sp>
        <p:nvSpPr>
          <p:cNvPr id="3" name="슬라이드 노트 개체 틀 4"/>
          <p:cNvSpPr>
            <a:spLocks noGrp="1"/>
          </p:cNvSpPr>
          <p:nvPr>
            <p:ph type="body" sz="quarter" idx="3"/>
          </p:nvPr>
        </p:nvSpPr>
        <p:spPr/>
        <p:txBody>
          <a:bodyPr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478555"/>
      </p:ext>
    </p:extLst>
  </p:cSld>
  <p:clrMapOvr>
    <a:masterClrMapping/>
  </p:clrMapOvr>
</p:notes>
</file>

<file path=ppt/notesSlides/notesSlide3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/>
        <p:txBody>
          <a:bodyPr/>
          <a:p>
            <a:endParaRPr lang="ko-KR" altLang="en-US"/>
          </a:p>
        </p:txBody>
      </p:sp>
      <p:sp>
        <p:nvSpPr>
          <p:cNvPr id="3" name="슬라이드 노트 개체 틀 4"/>
          <p:cNvSpPr>
            <a:spLocks noGrp="1"/>
          </p:cNvSpPr>
          <p:nvPr>
            <p:ph type="body" sz="quarter" idx="3"/>
          </p:nvPr>
        </p:nvSpPr>
        <p:spPr/>
        <p:txBody>
          <a:bodyPr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630795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422275" y="1243013"/>
            <a:ext cx="5962650" cy="33543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ko-KR" sz="2000" dirty="0">
              <a:latin typeface="궁서" panose="02030600000101010101" pitchFamily="18" charset="-127"/>
              <a:ea typeface="궁서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109907568"/>
      </p:ext>
    </p:extLst>
  </p:cSld>
  <p:clrMapOvr>
    <a:masterClrMapping/>
  </p:clrMapOvr>
</p:notes>
</file>

<file path=ppt/slideLayouts/_rels/slideLayout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3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4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5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6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제목 슬라이드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709360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제목 슬라이드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8650819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267" userDrawn="1">
          <p15:clr>
            <a:srgbClr val="FBAE40"/>
          </p15:clr>
        </p15:guide>
        <p15:guide id="2" pos="7413" userDrawn="1">
          <p15:clr>
            <a:srgbClr val="FBAE40"/>
          </p15:clr>
        </p15:guide>
        <p15:guide id="3" orient="horz" pos="4065" userDrawn="1">
          <p15:clr>
            <a:srgbClr val="FBAE40"/>
          </p15:clr>
        </p15:guide>
        <p15:guide id="4" orient="horz" pos="1094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제목 슬라이드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0100223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267" userDrawn="1">
          <p15:clr>
            <a:srgbClr val="FBAE40"/>
          </p15:clr>
        </p15:guide>
        <p15:guide id="2" pos="7413" userDrawn="1">
          <p15:clr>
            <a:srgbClr val="FBAE40"/>
          </p15:clr>
        </p15:guide>
        <p15:guide id="3" orient="horz" pos="4065" userDrawn="1">
          <p15:clr>
            <a:srgbClr val="FBAE40"/>
          </p15:clr>
        </p15:guide>
        <p15:guide id="4" orient="horz" pos="1094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제목 슬라이드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8453532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267" userDrawn="1">
          <p15:clr>
            <a:srgbClr val="FBAE40"/>
          </p15:clr>
        </p15:guide>
        <p15:guide id="2" pos="7413" userDrawn="1">
          <p15:clr>
            <a:srgbClr val="FBAE40"/>
          </p15:clr>
        </p15:guide>
        <p15:guide id="3" orient="horz" pos="4065" userDrawn="1">
          <p15:clr>
            <a:srgbClr val="FBAE40"/>
          </p15:clr>
        </p15:guide>
        <p15:guide id="4" orient="horz" pos="1094" userDrawn="1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72779827"/>
      </p:ext>
    </p:extLst>
  </p:cSld>
  <p:clrMapOvr>
    <a:masterClrMapping/>
  </p:clrMapOvr>
</p:sldLayout>
</file>

<file path=ppt/slideMasters/_rels/slideMaster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2" Type="http://schemas.openxmlformats.org/officeDocument/2006/relationships/slideLayout" Target="../slideLayouts/slideLayout2.xml"  /><Relationship Id="rId3" Type="http://schemas.openxmlformats.org/officeDocument/2006/relationships/slideLayout" Target="../slideLayouts/slideLayout3.xml"  /><Relationship Id="rId4" Type="http://schemas.openxmlformats.org/officeDocument/2006/relationships/slideLayout" Target="../slideLayouts/slideLayout4.xml"  /><Relationship Id="rId5" Type="http://schemas.openxmlformats.org/officeDocument/2006/relationships/slideLayout" Target="../slideLayouts/slideLayout5.xml"  /><Relationship Id="rId6" Type="http://schemas.openxmlformats.org/officeDocument/2006/relationships/slideLayout" Target="../slideLayouts/slideLayout6.xml"  /><Relationship Id="rId7" Type="http://schemas.openxmlformats.org/officeDocument/2006/relationships/theme" Target="../theme/theme1.xml" 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3" r:id="rId2"/>
    <p:sldLayoutId id="2147483656" r:id="rId3"/>
    <p:sldLayoutId id="2147483654" r:id="rId4"/>
    <p:sldLayoutId id="2147483655" r:id="rId5"/>
    <p:sldLayoutId id="2147483657" r:id="rId6"/>
  </p:sldLayoutIdLst>
  <p:hf sldNum="0" hdr="0" ftr="0" dt="0"/>
  <p:txStyles>
    <p:titleStyle>
      <a:lvl1pPr algn="ctr" defTabSz="990498" rtl="0" eaLnBrk="1" latinLnBrk="1" hangingPunct="1">
        <a:spcBef>
          <a:spcPct val="0"/>
        </a:spcBef>
        <a:buNone/>
        <a:defRPr sz="47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71436" indent="-371436" algn="l" defTabSz="990498" rtl="0" eaLnBrk="1" latinLnBrk="1" hangingPunct="1">
        <a:spcBef>
          <a:spcPct val="20000"/>
        </a:spcBef>
        <a:buFont typeface="Arial" pitchFamily="34" charset="0"/>
        <a:buChar char="•"/>
        <a:defRPr sz="3467" kern="1200">
          <a:solidFill>
            <a:schemeClr val="tx1"/>
          </a:solidFill>
          <a:latin typeface="+mn-lt"/>
          <a:ea typeface="+mn-ea"/>
          <a:cs typeface="+mn-cs"/>
        </a:defRPr>
      </a:lvl1pPr>
      <a:lvl2pPr marL="804780" indent="-309531" algn="l" defTabSz="990498" rtl="0" eaLnBrk="1" latinLnBrk="1" hangingPunct="1">
        <a:spcBef>
          <a:spcPct val="20000"/>
        </a:spcBef>
        <a:buFont typeface="Arial" pitchFamily="34" charset="0"/>
        <a:buChar char="–"/>
        <a:defRPr sz="3033" kern="1200">
          <a:solidFill>
            <a:schemeClr val="tx1"/>
          </a:solidFill>
          <a:latin typeface="+mn-lt"/>
          <a:ea typeface="+mn-ea"/>
          <a:cs typeface="+mn-cs"/>
        </a:defRPr>
      </a:lvl2pPr>
      <a:lvl3pPr marL="1238120" indent="-247623" algn="l" defTabSz="990498" rtl="0" eaLnBrk="1" latinLnBrk="1" hangingPunct="1">
        <a:spcBef>
          <a:spcPct val="20000"/>
        </a:spcBef>
        <a:buFont typeface="Arial" pitchFamily="34" charset="0"/>
        <a:buChar char="•"/>
        <a:defRPr sz="2601" kern="1200">
          <a:solidFill>
            <a:schemeClr val="tx1"/>
          </a:solidFill>
          <a:latin typeface="+mn-lt"/>
          <a:ea typeface="+mn-ea"/>
          <a:cs typeface="+mn-cs"/>
        </a:defRPr>
      </a:lvl3pPr>
      <a:lvl4pPr marL="1733367" indent="-247623" algn="l" defTabSz="990498" rtl="0" eaLnBrk="1" latinLnBrk="1" hangingPunct="1">
        <a:spcBef>
          <a:spcPct val="20000"/>
        </a:spcBef>
        <a:buFont typeface="Arial" pitchFamily="34" charset="0"/>
        <a:buChar char="–"/>
        <a:defRPr sz="2167" kern="1200">
          <a:solidFill>
            <a:schemeClr val="tx1"/>
          </a:solidFill>
          <a:latin typeface="+mn-lt"/>
          <a:ea typeface="+mn-ea"/>
          <a:cs typeface="+mn-cs"/>
        </a:defRPr>
      </a:lvl4pPr>
      <a:lvl5pPr marL="2228616" indent="-247623" algn="l" defTabSz="990498" rtl="0" eaLnBrk="1" latinLnBrk="1" hangingPunct="1">
        <a:spcBef>
          <a:spcPct val="20000"/>
        </a:spcBef>
        <a:buFont typeface="Arial" pitchFamily="34" charset="0"/>
        <a:buChar char="»"/>
        <a:defRPr sz="2167" kern="1200">
          <a:solidFill>
            <a:schemeClr val="tx1"/>
          </a:solidFill>
          <a:latin typeface="+mn-lt"/>
          <a:ea typeface="+mn-ea"/>
          <a:cs typeface="+mn-cs"/>
        </a:defRPr>
      </a:lvl5pPr>
      <a:lvl6pPr marL="2723863" indent="-247623" algn="l" defTabSz="990498" rtl="0" eaLnBrk="1" latinLnBrk="1" hangingPunct="1">
        <a:spcBef>
          <a:spcPct val="20000"/>
        </a:spcBef>
        <a:buFont typeface="Arial" pitchFamily="34" charset="0"/>
        <a:buChar char="•"/>
        <a:defRPr sz="2167" kern="1200">
          <a:solidFill>
            <a:schemeClr val="tx1"/>
          </a:solidFill>
          <a:latin typeface="+mn-lt"/>
          <a:ea typeface="+mn-ea"/>
          <a:cs typeface="+mn-cs"/>
        </a:defRPr>
      </a:lvl6pPr>
      <a:lvl7pPr marL="3219110" indent="-247623" algn="l" defTabSz="990498" rtl="0" eaLnBrk="1" latinLnBrk="1" hangingPunct="1">
        <a:spcBef>
          <a:spcPct val="20000"/>
        </a:spcBef>
        <a:buFont typeface="Arial" pitchFamily="34" charset="0"/>
        <a:buChar char="•"/>
        <a:defRPr sz="2167" kern="1200">
          <a:solidFill>
            <a:schemeClr val="tx1"/>
          </a:solidFill>
          <a:latin typeface="+mn-lt"/>
          <a:ea typeface="+mn-ea"/>
          <a:cs typeface="+mn-cs"/>
        </a:defRPr>
      </a:lvl7pPr>
      <a:lvl8pPr marL="3714356" indent="-247623" algn="l" defTabSz="990498" rtl="0" eaLnBrk="1" latinLnBrk="1" hangingPunct="1">
        <a:spcBef>
          <a:spcPct val="20000"/>
        </a:spcBef>
        <a:buFont typeface="Arial" pitchFamily="34" charset="0"/>
        <a:buChar char="•"/>
        <a:defRPr sz="2167" kern="1200">
          <a:solidFill>
            <a:schemeClr val="tx1"/>
          </a:solidFill>
          <a:latin typeface="+mn-lt"/>
          <a:ea typeface="+mn-ea"/>
          <a:cs typeface="+mn-cs"/>
        </a:defRPr>
      </a:lvl8pPr>
      <a:lvl9pPr marL="4209604" indent="-247623" algn="l" defTabSz="990498" rtl="0" eaLnBrk="1" latinLnBrk="1" hangingPunct="1">
        <a:spcBef>
          <a:spcPct val="20000"/>
        </a:spcBef>
        <a:buFont typeface="Arial" pitchFamily="34" charset="0"/>
        <a:buChar char="•"/>
        <a:defRPr sz="21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90498" rtl="0" eaLnBrk="1" latinLnBrk="1" hangingPunct="1">
        <a:defRPr sz="1951" kern="1200">
          <a:solidFill>
            <a:schemeClr val="tx1"/>
          </a:solidFill>
          <a:latin typeface="+mn-lt"/>
          <a:ea typeface="+mn-ea"/>
          <a:cs typeface="+mn-cs"/>
        </a:defRPr>
      </a:lvl1pPr>
      <a:lvl2pPr marL="495248" algn="l" defTabSz="990498" rtl="0" eaLnBrk="1" latinLnBrk="1" hangingPunct="1">
        <a:defRPr sz="1951" kern="1200">
          <a:solidFill>
            <a:schemeClr val="tx1"/>
          </a:solidFill>
          <a:latin typeface="+mn-lt"/>
          <a:ea typeface="+mn-ea"/>
          <a:cs typeface="+mn-cs"/>
        </a:defRPr>
      </a:lvl2pPr>
      <a:lvl3pPr marL="990498" algn="l" defTabSz="990498" rtl="0" eaLnBrk="1" latinLnBrk="1" hangingPunct="1">
        <a:defRPr sz="1951" kern="1200">
          <a:solidFill>
            <a:schemeClr val="tx1"/>
          </a:solidFill>
          <a:latin typeface="+mn-lt"/>
          <a:ea typeface="+mn-ea"/>
          <a:cs typeface="+mn-cs"/>
        </a:defRPr>
      </a:lvl3pPr>
      <a:lvl4pPr marL="1485744" algn="l" defTabSz="990498" rtl="0" eaLnBrk="1" latinLnBrk="1" hangingPunct="1">
        <a:defRPr sz="1951" kern="1200">
          <a:solidFill>
            <a:schemeClr val="tx1"/>
          </a:solidFill>
          <a:latin typeface="+mn-lt"/>
          <a:ea typeface="+mn-ea"/>
          <a:cs typeface="+mn-cs"/>
        </a:defRPr>
      </a:lvl4pPr>
      <a:lvl5pPr marL="1980990" algn="l" defTabSz="990498" rtl="0" eaLnBrk="1" latinLnBrk="1" hangingPunct="1">
        <a:defRPr sz="1951" kern="1200">
          <a:solidFill>
            <a:schemeClr val="tx1"/>
          </a:solidFill>
          <a:latin typeface="+mn-lt"/>
          <a:ea typeface="+mn-ea"/>
          <a:cs typeface="+mn-cs"/>
        </a:defRPr>
      </a:lvl5pPr>
      <a:lvl6pPr marL="2476239" algn="l" defTabSz="990498" rtl="0" eaLnBrk="1" latinLnBrk="1" hangingPunct="1">
        <a:defRPr sz="1951" kern="1200">
          <a:solidFill>
            <a:schemeClr val="tx1"/>
          </a:solidFill>
          <a:latin typeface="+mn-lt"/>
          <a:ea typeface="+mn-ea"/>
          <a:cs typeface="+mn-cs"/>
        </a:defRPr>
      </a:lvl6pPr>
      <a:lvl7pPr marL="2971487" algn="l" defTabSz="990498" rtl="0" eaLnBrk="1" latinLnBrk="1" hangingPunct="1">
        <a:defRPr sz="1951" kern="1200">
          <a:solidFill>
            <a:schemeClr val="tx1"/>
          </a:solidFill>
          <a:latin typeface="+mn-lt"/>
          <a:ea typeface="+mn-ea"/>
          <a:cs typeface="+mn-cs"/>
        </a:defRPr>
      </a:lvl7pPr>
      <a:lvl8pPr marL="3466733" algn="l" defTabSz="990498" rtl="0" eaLnBrk="1" latinLnBrk="1" hangingPunct="1">
        <a:defRPr sz="1951" kern="1200">
          <a:solidFill>
            <a:schemeClr val="tx1"/>
          </a:solidFill>
          <a:latin typeface="+mn-lt"/>
          <a:ea typeface="+mn-ea"/>
          <a:cs typeface="+mn-cs"/>
        </a:defRPr>
      </a:lvl8pPr>
      <a:lvl9pPr marL="3961981" algn="l" defTabSz="990498" rtl="0" eaLnBrk="1" latinLnBrk="1" hangingPunct="1">
        <a:defRPr sz="195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267" userDrawn="1">
          <p15:clr>
            <a:srgbClr val="F26B43"/>
          </p15:clr>
        </p15:guide>
        <p15:guide id="2" pos="7413" userDrawn="1">
          <p15:clr>
            <a:srgbClr val="F26B43"/>
          </p15:clr>
        </p15:guide>
        <p15:guide id="3" orient="horz" pos="4065" userDrawn="1">
          <p15:clr>
            <a:srgbClr val="F26B43"/>
          </p15:clr>
        </p15:guide>
        <p15:guide id="4" pos="3756" userDrawn="1">
          <p15:clr>
            <a:srgbClr val="F26B43"/>
          </p15:clr>
        </p15:guide>
        <p15:guide id="5" pos="3924" userDrawn="1">
          <p15:clr>
            <a:srgbClr val="F26B43"/>
          </p15:clr>
        </p15:guide>
        <p15:guide id="6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1.xml"  /><Relationship Id="rId2" Type="http://schemas.openxmlformats.org/officeDocument/2006/relationships/slideLayout" Target="../slideLayouts/slideLayout6.xml"  /><Relationship Id="rId3" Type="http://schemas.openxmlformats.org/officeDocument/2006/relationships/image" Target="../media/image1.png"  /><Relationship Id="rId4" Type="http://schemas.openxmlformats.org/officeDocument/2006/relationships/image" Target="../media/image2.png"  /></Relationships>
</file>

<file path=ppt/slides/_rels/slide2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2.xml"  /><Relationship Id="rId2" Type="http://schemas.openxmlformats.org/officeDocument/2006/relationships/slideLayout" Target="../slideLayouts/slideLayout3.xml"  /></Relationships>
</file>

<file path=ppt/slides/_rels/slide3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3.xml"  /><Relationship Id="rId2" Type="http://schemas.openxmlformats.org/officeDocument/2006/relationships/image" Target="../media/image3.png"  /></Relationships>
</file>

<file path=ppt/slides/_rels/slide4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3.xml"  /><Relationship Id="rId2" Type="http://schemas.openxmlformats.org/officeDocument/2006/relationships/image" Target="../media/image4.png"  /></Relationships>
</file>

<file path=ppt/slides/_rels/slide5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3.xml"  /><Relationship Id="rId2" Type="http://schemas.openxmlformats.org/officeDocument/2006/relationships/image" Target="../media/image5.png"  /></Relationships>
</file>

<file path=ppt/slides/_rels/slide6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3.xml"  /><Relationship Id="rId2" Type="http://schemas.openxmlformats.org/officeDocument/2006/relationships/image" Target="../media/image6.png"  /></Relationships>
</file>

<file path=ppt/slides/_rels/slide7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3.xml"  /><Relationship Id="rId2" Type="http://schemas.openxmlformats.org/officeDocument/2006/relationships/image" Target="../media/image7.png"  /></Relationships>
</file>

<file path=ppt/slides/_rels/slide8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3.xml"  /><Relationship Id="rId2" Type="http://schemas.openxmlformats.org/officeDocument/2006/relationships/image" Target="../media/image8.png"  /></Relationships>
</file>

<file path=ppt/slides/_rels/slide9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3.xml"  /><Relationship Id="rId2" Type="http://schemas.openxmlformats.org/officeDocument/2006/relationships/image" Target="../media/image9.png"  /><Relationship Id="rId3" Type="http://schemas.openxmlformats.org/officeDocument/2006/relationships/image" Target="../media/image10.png"  /></Relationships>
</file>

<file path=ppt/slides/_rels/slide10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3.xml"  /><Relationship Id="rId2" Type="http://schemas.openxmlformats.org/officeDocument/2006/relationships/image" Target="../media/image11.png"  /></Relationships>
</file>

<file path=ppt/slides/_rels/slide1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3.xml"  /><Relationship Id="rId2" Type="http://schemas.openxmlformats.org/officeDocument/2006/relationships/image" Target="../media/image12.png"  /></Relationships>
</file>

<file path=ppt/slides/_rels/slide12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3.xml"  /><Relationship Id="rId2" Type="http://schemas.openxmlformats.org/officeDocument/2006/relationships/slideLayout" Target="../slideLayouts/slideLayout3.xml"  /><Relationship Id="rId3" Type="http://schemas.openxmlformats.org/officeDocument/2006/relationships/image" Target="../media/image13.png"  /></Relationships>
</file>

<file path=ppt/slides/_rels/slide13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3.xml"  /><Relationship Id="rId2" Type="http://schemas.openxmlformats.org/officeDocument/2006/relationships/image" Target="../media/image14.png"  /><Relationship Id="rId3" Type="http://schemas.openxmlformats.org/officeDocument/2006/relationships/image" Target="../media/image15.png"  /></Relationships>
</file>

<file path=ppt/slides/_rels/slide14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4.xml"  /><Relationship Id="rId2" Type="http://schemas.openxmlformats.org/officeDocument/2006/relationships/slideLayout" Target="../slideLayouts/slideLayout6.xml"  /><Relationship Id="rId3" Type="http://schemas.openxmlformats.org/officeDocument/2006/relationships/image" Target="../media/image16.png"  /><Relationship Id="rId4" Type="http://schemas.openxmlformats.org/officeDocument/2006/relationships/image" Target="../media/image17.png"  /></Relationships>
</file>

<file path=ppt/slides/slide1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 rot="0">
            <a:off x="0" y="1202048"/>
            <a:ext cx="12192000" cy="5657344"/>
            <a:chOff x="1122948" y="1732312"/>
            <a:chExt cx="9926052" cy="5127075"/>
          </a:xfrm>
        </p:grpSpPr>
        <p:sp>
          <p:nvSpPr>
            <p:cNvPr id="73" name="직사각형 72"/>
            <p:cNvSpPr/>
            <p:nvPr/>
          </p:nvSpPr>
          <p:spPr>
            <a:xfrm>
              <a:off x="1126232" y="1942201"/>
              <a:ext cx="9922768" cy="4917186"/>
            </a:xfrm>
            <a:custGeom>
              <a:avLst/>
              <a:gdLst>
                <a:gd name="connsiteX0" fmla="*/ 0 w 12212637"/>
                <a:gd name="connsiteY0" fmla="*/ 0 h 6858000"/>
                <a:gd name="connsiteX1" fmla="*/ 12212637 w 12212637"/>
                <a:gd name="connsiteY1" fmla="*/ 0 h 6858000"/>
                <a:gd name="connsiteX2" fmla="*/ 12212637 w 12212637"/>
                <a:gd name="connsiteY2" fmla="*/ 6858000 h 6858000"/>
                <a:gd name="connsiteX3" fmla="*/ 0 w 12212637"/>
                <a:gd name="connsiteY3" fmla="*/ 6858000 h 6858000"/>
                <a:gd name="connsiteX4" fmla="*/ 0 w 12212637"/>
                <a:gd name="connsiteY4" fmla="*/ 0 h 6858000"/>
                <a:gd name="connsiteX0" fmla="*/ 0 w 12212637"/>
                <a:gd name="connsiteY0" fmla="*/ 6858000 h 6858000"/>
                <a:gd name="connsiteX1" fmla="*/ 12212637 w 12212637"/>
                <a:gd name="connsiteY1" fmla="*/ 0 h 6858000"/>
                <a:gd name="connsiteX2" fmla="*/ 12212637 w 12212637"/>
                <a:gd name="connsiteY2" fmla="*/ 6858000 h 6858000"/>
                <a:gd name="connsiteX3" fmla="*/ 0 w 12212637"/>
                <a:gd name="connsiteY3" fmla="*/ 6858000 h 6858000"/>
                <a:gd name="connsiteX0" fmla="*/ 0 w 12212637"/>
                <a:gd name="connsiteY0" fmla="*/ 6858000 h 6858000"/>
                <a:gd name="connsiteX1" fmla="*/ 12212637 w 12212637"/>
                <a:gd name="connsiteY1" fmla="*/ 0 h 6858000"/>
                <a:gd name="connsiteX2" fmla="*/ 12212637 w 12212637"/>
                <a:gd name="connsiteY2" fmla="*/ 6858000 h 6858000"/>
                <a:gd name="connsiteX3" fmla="*/ 0 w 12212637"/>
                <a:gd name="connsiteY3" fmla="*/ 6858000 h 6858000"/>
                <a:gd name="connsiteX0" fmla="*/ 0 w 12212637"/>
                <a:gd name="connsiteY0" fmla="*/ 6858000 h 6858000"/>
                <a:gd name="connsiteX1" fmla="*/ 12212637 w 12212637"/>
                <a:gd name="connsiteY1" fmla="*/ 0 h 6858000"/>
                <a:gd name="connsiteX2" fmla="*/ 12212637 w 12212637"/>
                <a:gd name="connsiteY2" fmla="*/ 6858000 h 6858000"/>
                <a:gd name="connsiteX3" fmla="*/ 0 w 12212637"/>
                <a:gd name="connsiteY3" fmla="*/ 6858000 h 6858000"/>
                <a:gd name="connsiteX0" fmla="*/ 0 w 12212637"/>
                <a:gd name="connsiteY0" fmla="*/ 6858000 h 6858000"/>
                <a:gd name="connsiteX1" fmla="*/ 12212637 w 12212637"/>
                <a:gd name="connsiteY1" fmla="*/ 0 h 6858000"/>
                <a:gd name="connsiteX2" fmla="*/ 12212637 w 12212637"/>
                <a:gd name="connsiteY2" fmla="*/ 6858000 h 6858000"/>
                <a:gd name="connsiteX3" fmla="*/ 0 w 12212637"/>
                <a:gd name="connsiteY3" fmla="*/ 6858000 h 6858000"/>
                <a:gd name="connsiteX0" fmla="*/ 0 w 12212637"/>
                <a:gd name="connsiteY0" fmla="*/ 6858000 h 6858000"/>
                <a:gd name="connsiteX1" fmla="*/ 12212637 w 12212637"/>
                <a:gd name="connsiteY1" fmla="*/ 0 h 6858000"/>
                <a:gd name="connsiteX2" fmla="*/ 12212637 w 12212637"/>
                <a:gd name="connsiteY2" fmla="*/ 6858000 h 6858000"/>
                <a:gd name="connsiteX3" fmla="*/ 0 w 12212637"/>
                <a:gd name="connsiteY3" fmla="*/ 6858000 h 6858000"/>
                <a:gd name="connsiteX0" fmla="*/ 0 w 12212637"/>
                <a:gd name="connsiteY0" fmla="*/ 6858000 h 6858000"/>
                <a:gd name="connsiteX1" fmla="*/ 12212637 w 12212637"/>
                <a:gd name="connsiteY1" fmla="*/ 0 h 6858000"/>
                <a:gd name="connsiteX2" fmla="*/ 12212637 w 12212637"/>
                <a:gd name="connsiteY2" fmla="*/ 6858000 h 6858000"/>
                <a:gd name="connsiteX3" fmla="*/ 0 w 12212637"/>
                <a:gd name="connsiteY3" fmla="*/ 6858000 h 6858000"/>
                <a:gd name="connsiteX0" fmla="*/ 0 w 12212637"/>
                <a:gd name="connsiteY0" fmla="*/ 6858000 h 6858000"/>
                <a:gd name="connsiteX1" fmla="*/ 12212637 w 12212637"/>
                <a:gd name="connsiteY1" fmla="*/ 0 h 6858000"/>
                <a:gd name="connsiteX2" fmla="*/ 12212637 w 12212637"/>
                <a:gd name="connsiteY2" fmla="*/ 6858000 h 6858000"/>
                <a:gd name="connsiteX3" fmla="*/ 0 w 12212637"/>
                <a:gd name="connsiteY3" fmla="*/ 6858000 h 6858000"/>
                <a:gd name="connsiteX0" fmla="*/ 0 w 12212637"/>
                <a:gd name="connsiteY0" fmla="*/ 6858000 h 6858000"/>
                <a:gd name="connsiteX1" fmla="*/ 12212637 w 12212637"/>
                <a:gd name="connsiteY1" fmla="*/ 0 h 6858000"/>
                <a:gd name="connsiteX2" fmla="*/ 12212637 w 12212637"/>
                <a:gd name="connsiteY2" fmla="*/ 6858000 h 6858000"/>
                <a:gd name="connsiteX3" fmla="*/ 0 w 12212637"/>
                <a:gd name="connsiteY3" fmla="*/ 6858000 h 6858000"/>
                <a:gd name="connsiteX0" fmla="*/ 0 w 12212637"/>
                <a:gd name="connsiteY0" fmla="*/ 6858000 h 6858000"/>
                <a:gd name="connsiteX1" fmla="*/ 12212637 w 12212637"/>
                <a:gd name="connsiteY1" fmla="*/ 0 h 6858000"/>
                <a:gd name="connsiteX2" fmla="*/ 12212637 w 12212637"/>
                <a:gd name="connsiteY2" fmla="*/ 6858000 h 6858000"/>
                <a:gd name="connsiteX3" fmla="*/ 0 w 12212637"/>
                <a:gd name="connsiteY3" fmla="*/ 6858000 h 685800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212637" h="6858000">
                  <a:moveTo>
                    <a:pt x="0" y="6858000"/>
                  </a:moveTo>
                  <a:cubicBezTo>
                    <a:pt x="4163476" y="4791919"/>
                    <a:pt x="9079435" y="7449851"/>
                    <a:pt x="12212637" y="0"/>
                  </a:cubicBezTo>
                  <a:lnTo>
                    <a:pt x="12212637" y="685800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rgbClr val="6669ec"/>
            </a:solidFill>
            <a:ln>
              <a:noFill/>
            </a:ln>
          </p:spPr>
          <p:txBody>
            <a:bodyPr vert="horz" wrap="square" lIns="74295" tIns="37148" rIns="74295" bIns="37148" anchor="t" anchorCtr="0">
              <a:prstTxWarp prst="textNoShape">
                <a:avLst/>
              </a:prstTxWarp>
              <a:noAutofit/>
            </a:bodyPr>
            <a:lstStyle/>
            <a:p>
              <a:pPr lvl="0">
                <a:defRPr/>
              </a:pPr>
              <a:endParaRPr lang="ko-KR" altLang="en-US" sz="1463"/>
            </a:p>
          </p:txBody>
        </p:sp>
        <p:sp>
          <p:nvSpPr>
            <p:cNvPr id="9" name="Freeform 6"/>
            <p:cNvSpPr/>
            <p:nvPr/>
          </p:nvSpPr>
          <p:spPr>
            <a:xfrm>
              <a:off x="1129740" y="4545175"/>
              <a:ext cx="4209162" cy="1987564"/>
            </a:xfrm>
            <a:custGeom>
              <a:avLst/>
              <a:gdLst>
                <a:gd name="T0" fmla="*/ 6 w 1710"/>
                <a:gd name="T1" fmla="*/ 0 h 877"/>
                <a:gd name="T2" fmla="*/ 6 w 1710"/>
                <a:gd name="T3" fmla="*/ 877 h 877"/>
                <a:gd name="T4" fmla="*/ 1710 w 1710"/>
                <a:gd name="T5" fmla="*/ 877 h 877"/>
                <a:gd name="T6" fmla="*/ 1710 w 1710"/>
                <a:gd name="T7" fmla="*/ 877 h 877"/>
                <a:gd name="T8" fmla="*/ 6 w 1710"/>
                <a:gd name="T9" fmla="*/ 877 h 877"/>
                <a:gd name="T10" fmla="*/ 6 w 1710"/>
                <a:gd name="T11" fmla="*/ 877 h 877"/>
                <a:gd name="T12" fmla="*/ 6 w 1710"/>
                <a:gd name="T13" fmla="*/ 877 h 877"/>
                <a:gd name="T14" fmla="*/ 6 w 1710"/>
                <a:gd name="T15" fmla="*/ 0 h 877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710" h="877">
                  <a:moveTo>
                    <a:pt x="6" y="0"/>
                  </a:moveTo>
                  <a:cubicBezTo>
                    <a:pt x="0" y="291"/>
                    <a:pt x="6" y="877"/>
                    <a:pt x="6" y="877"/>
                  </a:cubicBezTo>
                  <a:quadBezTo>
                    <a:pt x="1710" y="877"/>
                    <a:pt x="1710" y="877"/>
                  </a:quadBezTo>
                  <a:quadBezTo>
                    <a:pt x="1710" y="877"/>
                    <a:pt x="1710" y="877"/>
                  </a:quadBezTo>
                  <a:quadBezTo>
                    <a:pt x="6" y="877"/>
                    <a:pt x="6" y="877"/>
                  </a:quadBezTo>
                  <a:quadBezTo>
                    <a:pt x="6" y="877"/>
                    <a:pt x="6" y="877"/>
                  </a:quadBezTo>
                  <a:quadBezTo>
                    <a:pt x="6" y="877"/>
                    <a:pt x="6" y="877"/>
                  </a:quadBezTo>
                  <a:quadBezTo>
                    <a:pt x="6" y="0"/>
                    <a:pt x="6" y="0"/>
                  </a:quadBezTo>
                </a:path>
              </a:pathLst>
            </a:custGeom>
            <a:solidFill>
              <a:srgbClr val="8797c3"/>
            </a:solidFill>
            <a:ln>
              <a:noFill/>
            </a:ln>
          </p:spPr>
          <p:txBody>
            <a:bodyPr vert="horz" wrap="square" lIns="74295" tIns="37148" rIns="74295" bIns="37148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 sz="1463"/>
            </a:p>
          </p:txBody>
        </p:sp>
        <p:sp>
          <p:nvSpPr>
            <p:cNvPr id="24" name="AutoShape 17"/>
            <p:cNvSpPr>
              <a:spLocks noChangeAspect="1" noChangeArrowheads="1" noTextEdit="1"/>
            </p:cNvSpPr>
            <p:nvPr/>
          </p:nvSpPr>
          <p:spPr>
            <a:xfrm>
              <a:off x="1129739" y="1732312"/>
              <a:ext cx="9293024" cy="5125688"/>
            </a:xfrm>
            <a:prstGeom prst="rect">
              <a:avLst/>
            </a:prstGeom>
            <a:noFill/>
            <a:ln>
              <a:noFill/>
            </a:ln>
          </p:spPr>
          <p:txBody>
            <a:bodyPr vert="horz" wrap="square" lIns="74295" tIns="37148" rIns="74295" bIns="37148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 sz="1463"/>
            </a:p>
          </p:txBody>
        </p:sp>
        <p:sp>
          <p:nvSpPr>
            <p:cNvPr id="25" name="Freeform 19"/>
            <p:cNvSpPr/>
            <p:nvPr/>
          </p:nvSpPr>
          <p:spPr>
            <a:xfrm>
              <a:off x="1122948" y="4397067"/>
              <a:ext cx="8287932" cy="2446350"/>
            </a:xfrm>
            <a:custGeom>
              <a:avLst/>
              <a:gdLst>
                <a:gd name="T0" fmla="*/ 4 w 3687"/>
                <a:gd name="T1" fmla="*/ 1031 h 1481"/>
                <a:gd name="T2" fmla="*/ 3687 w 3687"/>
                <a:gd name="T3" fmla="*/ 0 h 1481"/>
                <a:gd name="T4" fmla="*/ 4 w 3687"/>
                <a:gd name="T5" fmla="*/ 1481 h 1481"/>
                <a:gd name="T6" fmla="*/ 4 w 3687"/>
                <a:gd name="T7" fmla="*/ 1031 h 1481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87" h="1481">
                  <a:moveTo>
                    <a:pt x="4" y="1031"/>
                  </a:moveTo>
                  <a:cubicBezTo>
                    <a:pt x="2923" y="1265"/>
                    <a:pt x="3687" y="0"/>
                    <a:pt x="3687" y="0"/>
                  </a:cubicBezTo>
                  <a:cubicBezTo>
                    <a:pt x="3019" y="1426"/>
                    <a:pt x="4" y="1481"/>
                    <a:pt x="4" y="1481"/>
                  </a:cubicBezTo>
                  <a:cubicBezTo>
                    <a:pt x="4" y="1481"/>
                    <a:pt x="0" y="1031"/>
                    <a:pt x="4" y="1031"/>
                  </a:cubicBezTo>
                  <a:close/>
                </a:path>
              </a:pathLst>
            </a:custGeom>
            <a:solidFill>
              <a:srgbClr val="2ba9e0"/>
            </a:solidFill>
            <a:ln>
              <a:noFill/>
            </a:ln>
          </p:spPr>
          <p:txBody>
            <a:bodyPr vert="horz" wrap="square" lIns="74295" tIns="37148" rIns="74295" bIns="37148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 sz="1463"/>
            </a:p>
          </p:txBody>
        </p:sp>
        <p:sp>
          <p:nvSpPr>
            <p:cNvPr id="27" name="Freeform 21"/>
            <p:cNvSpPr/>
            <p:nvPr/>
          </p:nvSpPr>
          <p:spPr>
            <a:xfrm>
              <a:off x="1122948" y="4074570"/>
              <a:ext cx="8540563" cy="2406491"/>
            </a:xfrm>
            <a:custGeom>
              <a:avLst/>
              <a:gdLst>
                <a:gd name="T0" fmla="*/ 4 w 3799"/>
                <a:gd name="T1" fmla="*/ 1065 h 1515"/>
                <a:gd name="T2" fmla="*/ 3799 w 3799"/>
                <a:gd name="T3" fmla="*/ 0 h 1515"/>
                <a:gd name="T4" fmla="*/ 4 w 3799"/>
                <a:gd name="T5" fmla="*/ 1515 h 1515"/>
                <a:gd name="T6" fmla="*/ 4 w 3799"/>
                <a:gd name="T7" fmla="*/ 1065 h 1515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99" h="1515">
                  <a:moveTo>
                    <a:pt x="4" y="1065"/>
                  </a:moveTo>
                  <a:cubicBezTo>
                    <a:pt x="3337" y="1345"/>
                    <a:pt x="3799" y="0"/>
                    <a:pt x="3799" y="0"/>
                  </a:cubicBezTo>
                  <a:cubicBezTo>
                    <a:pt x="3203" y="1441"/>
                    <a:pt x="4" y="1515"/>
                    <a:pt x="4" y="1515"/>
                  </a:cubicBezTo>
                  <a:cubicBezTo>
                    <a:pt x="4" y="1515"/>
                    <a:pt x="0" y="1065"/>
                    <a:pt x="4" y="1065"/>
                  </a:cubicBezTo>
                  <a:close/>
                </a:path>
              </a:pathLst>
            </a:custGeom>
            <a:solidFill>
              <a:srgbClr val="2377b9"/>
            </a:solidFill>
            <a:ln>
              <a:noFill/>
            </a:ln>
          </p:spPr>
          <p:txBody>
            <a:bodyPr vert="horz" wrap="square" lIns="74295" tIns="37148" rIns="74295" bIns="37148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 sz="1463"/>
            </a:p>
          </p:txBody>
        </p:sp>
        <p:sp>
          <p:nvSpPr>
            <p:cNvPr id="32" name="Freeform 26"/>
            <p:cNvSpPr/>
            <p:nvPr/>
          </p:nvSpPr>
          <p:spPr>
            <a:xfrm>
              <a:off x="1122948" y="4063946"/>
              <a:ext cx="8540563" cy="2127548"/>
            </a:xfrm>
            <a:custGeom>
              <a:avLst/>
              <a:gdLst>
                <a:gd name="T0" fmla="*/ 4 w 3799"/>
                <a:gd name="T1" fmla="*/ 968 h 1441"/>
                <a:gd name="T2" fmla="*/ 3799 w 3799"/>
                <a:gd name="T3" fmla="*/ 0 h 1441"/>
                <a:gd name="T4" fmla="*/ 4 w 3799"/>
                <a:gd name="T5" fmla="*/ 1410 h 1441"/>
                <a:gd name="T6" fmla="*/ 4 w 3799"/>
                <a:gd name="T7" fmla="*/ 968 h 1441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99" h="1441">
                  <a:moveTo>
                    <a:pt x="4" y="968"/>
                  </a:moveTo>
                  <a:cubicBezTo>
                    <a:pt x="3337" y="1248"/>
                    <a:pt x="3799" y="0"/>
                    <a:pt x="3799" y="0"/>
                  </a:cubicBezTo>
                  <a:cubicBezTo>
                    <a:pt x="3203" y="1441"/>
                    <a:pt x="4" y="1410"/>
                    <a:pt x="4" y="1410"/>
                  </a:cubicBezTo>
                  <a:cubicBezTo>
                    <a:pt x="4" y="1410"/>
                    <a:pt x="0" y="968"/>
                    <a:pt x="4" y="968"/>
                  </a:cubicBezTo>
                  <a:close/>
                </a:path>
              </a:pathLst>
            </a:custGeom>
            <a:solidFill>
              <a:srgbClr val="2a3e8e"/>
            </a:solidFill>
            <a:ln>
              <a:noFill/>
            </a:ln>
          </p:spPr>
          <p:txBody>
            <a:bodyPr vert="horz" wrap="square" lIns="74295" tIns="37148" rIns="74295" bIns="37148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 sz="1463"/>
            </a:p>
          </p:txBody>
        </p:sp>
        <p:pic>
          <p:nvPicPr>
            <p:cNvPr id="70" name="그림 69"/>
            <p:cNvPicPr>
              <a:picLocks noChangeAspect="1"/>
            </p:cNvPicPr>
            <p:nvPr/>
          </p:nvPicPr>
          <p:blipFill rotWithShape="1">
            <a:blip r:embed="rId3"/>
            <a:stretch>
              <a:fillRect/>
            </a:stretch>
          </p:blipFill>
          <p:spPr>
            <a:xfrm>
              <a:off x="8161416" y="5598269"/>
              <a:ext cx="1994751" cy="631487"/>
            </a:xfrm>
            <a:prstGeom prst="rect">
              <a:avLst/>
            </a:prstGeom>
          </p:spPr>
        </p:pic>
        <p:pic>
          <p:nvPicPr>
            <p:cNvPr id="71" name="그림 70"/>
            <p:cNvPicPr>
              <a:picLocks noChangeAspect="1"/>
            </p:cNvPicPr>
            <p:nvPr/>
          </p:nvPicPr>
          <p:blipFill rotWithShape="1">
            <a:blip r:embed="rId4"/>
            <a:srcRect r="64160"/>
            <a:stretch>
              <a:fillRect/>
            </a:stretch>
          </p:blipFill>
          <p:spPr>
            <a:xfrm>
              <a:off x="8161417" y="5598269"/>
              <a:ext cx="684942" cy="631487"/>
            </a:xfrm>
            <a:prstGeom prst="rect">
              <a:avLst/>
            </a:prstGeom>
          </p:spPr>
        </p:pic>
        <p:sp>
          <p:nvSpPr>
            <p:cNvPr id="13" name="TextBox 6"/>
            <p:cNvSpPr txBox="1"/>
            <p:nvPr/>
          </p:nvSpPr>
          <p:spPr>
            <a:xfrm>
              <a:off x="1647544" y="2618060"/>
              <a:ext cx="8257411" cy="658160"/>
            </a:xfrm>
            <a:prstGeom prst="rect">
              <a:avLst/>
            </a:prstGeom>
            <a:ln w="12700">
              <a:miter/>
            </a:ln>
          </p:spPr>
          <p:txBody>
            <a:bodyPr wrap="square" lIns="45719" tIns="45719" rIns="45719" bIns="45719">
              <a:spAutoFit/>
            </a:bodyPr>
            <a:lstStyle/>
            <a:p>
              <a:pPr lvl="0">
                <a:lnSpc>
                  <a:spcPts val="5000"/>
                </a:lnSpc>
                <a:defRPr sz="5000" spc="0">
                  <a:solidFill>
                    <a:srgbClr val="1b4e93"/>
                  </a:solidFill>
                  <a:latin typeface="여기어때 잘난체 고딕 TTF"/>
                  <a:ea typeface="여기어때 잘난체 고딕 TTF"/>
                  <a:cs typeface="여기어때 잘난체 고딕 TTF"/>
                  <a:sym typeface="여기어때 잘난체 고딕 TTF"/>
                </a:defRPr>
              </a:pPr>
              <a:r>
                <a:rPr lang="ko-KR" altLang="en-US" sz="4700"/>
                <a:t>성서산업단지관리공단 릴레이 간담회</a:t>
              </a:r>
              <a:r>
                <a:rPr lang="en-US" altLang="ko-KR" sz="5400"/>
                <a:t> </a:t>
              </a:r>
              <a:endParaRPr lang="en-US" altLang="ko-KR" sz="5400"/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D907D506-8FBB-4931-A84B-B794D4DE7580}"/>
              </a:ext>
            </a:extLst>
          </p:cNvPr>
          <p:cNvSpPr txBox="1"/>
          <p:nvPr/>
        </p:nvSpPr>
        <p:spPr>
          <a:xfrm>
            <a:off x="9214824" y="6058829"/>
            <a:ext cx="22576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b="1" dirty="0">
                <a:solidFill>
                  <a:srgbClr val="F4F4FB"/>
                </a:solidFill>
              </a:rPr>
              <a:t>대구서부지청</a:t>
            </a:r>
          </a:p>
        </p:txBody>
      </p:sp>
    </p:spTree>
    <p:extLst>
      <p:ext uri="{BB962C8B-B14F-4D97-AF65-F5344CB8AC3E}">
        <p14:creationId xmlns:p14="http://schemas.microsoft.com/office/powerpoint/2010/main" val="2811686062"/>
      </p:ext>
    </p:extLst>
  </p:cSld>
  <p:clrMapOvr>
    <a:masterClrMapping/>
  </p:clrMapOvr>
</p:sld>
</file>

<file path=ppt/slides/slide2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직사각형 27"/>
          <p:cNvSpPr/>
          <p:nvPr/>
        </p:nvSpPr>
        <p:spPr>
          <a:xfrm>
            <a:off x="0" y="0"/>
            <a:ext cx="12192000" cy="916304"/>
          </a:xfrm>
          <a:prstGeom prst="rect">
            <a:avLst/>
          </a:prstGeom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ko-KR" altLang="en-US" sz="3200">
                <a:latin typeface="여기어때 잘난체 고딕 TTF"/>
                <a:ea typeface="여기어때 잘난체 고딕 TTF"/>
              </a:rPr>
              <a:t>대구서부지청 중대재해 현황 및 정책방향 </a:t>
            </a:r>
            <a:endParaRPr lang="ko-KR" altLang="en-US" sz="3200">
              <a:latin typeface="여기어때 잘난체 고딕 TTF"/>
              <a:ea typeface="여기어때 잘난체 고딕 TTF"/>
            </a:endParaRPr>
          </a:p>
        </p:txBody>
      </p:sp>
      <p:graphicFrame>
        <p:nvGraphicFramePr>
          <p:cNvPr id="36" name="표 35"/>
          <p:cNvGraphicFramePr>
            <a:graphicFrameLocks noGrp="1"/>
          </p:cNvGraphicFramePr>
          <p:nvPr/>
        </p:nvGraphicFramePr>
        <p:xfrm>
          <a:off x="974809" y="1239921"/>
          <a:ext cx="10244938" cy="5092065"/>
        </p:xfrm>
        <a:graphic>
          <a:graphicData uri="http://schemas.openxmlformats.org/drawingml/2006/table">
            <a:tbl>
              <a:tblPr firstRow="1" bandRow="1"/>
              <a:tblGrid>
                <a:gridCol w="363779"/>
                <a:gridCol w="363779"/>
                <a:gridCol w="9517380"/>
              </a:tblGrid>
              <a:tr h="490024">
                <a:tc>
                  <a:txBody>
                    <a:bodyPr vert="horz" wrap="square" lIns="91440" tIns="45720" rIns="91440" bIns="45720" anchor="ctr" anchorCtr="0">
                      <a:spAutoFit/>
                    </a:bodyPr>
                    <a:p>
                      <a:pPr lvl="0" algn="ctr">
                        <a:defRPr/>
                      </a:pPr>
                      <a:r>
                        <a:rPr lang="en-US" altLang="ko-KR" b="1">
                          <a:solidFill>
                            <a:schemeClr val="lt1"/>
                          </a:solidFill>
                        </a:rPr>
                        <a:t>1</a:t>
                      </a:r>
                      <a:endParaRPr lang="en-US" altLang="ko-KR" b="1">
                        <a:solidFill>
                          <a:schemeClr val="lt1"/>
                        </a:solidFill>
                      </a:endParaRPr>
                    </a:p>
                  </a:txBody>
                  <a:tcPr marL="91440" marR="91440"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solidFill>
                      <a:srgbClr val="1c3d62">
                        <a:alpha val="100000"/>
                      </a:srgbClr>
                    </a:solidFill>
                  </a:tcPr>
                </a:tc>
                <a:tc>
                  <a:txBody>
                    <a:bodyPr vert="horz" wrap="square" lIns="91440" tIns="45720" rIns="91440" bIns="45720" anchor="ctr" anchorCtr="0">
                      <a:spAutoFit/>
                    </a:bodyPr>
                    <a:p>
                      <a:pPr lvl="0" algn="ctr">
                        <a:defRPr/>
                      </a:pPr>
                      <a:endParaRPr lang="ko-KR" altLang="en-US" b="1">
                        <a:solidFill>
                          <a:schemeClr val="lt1"/>
                        </a:solidFill>
                      </a:endParaRPr>
                    </a:p>
                  </a:txBody>
                  <a:tcPr marL="91440" marR="91440" anchor="ctr">
                    <a:lnL w="0">
                      <a:noFill/>
                    </a:lnL>
                    <a:lnR w="3810">
                      <a:solidFill>
                        <a:srgbClr val="1c3d62">
                          <a:alpha val="100000"/>
                        </a:srgbClr>
                      </a:solidFill>
                      <a:prstDash val="solid"/>
                    </a:lnR>
                    <a:lnT w="0">
                      <a:noFill/>
                    </a:lnT>
                    <a:lnB w="0">
                      <a:noFill/>
                    </a:lnB>
                  </a:tcPr>
                </a:tc>
                <a:tc>
                  <a:txBody>
                    <a:bodyPr vert="horz" wrap="square" lIns="91440" tIns="45720" rIns="91440" bIns="45720" anchor="ctr" anchorCtr="0">
                      <a:spAutoFit/>
                    </a:bodyPr>
                    <a:p>
                      <a:pPr marL="457200" lvl="1" indent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r>
                        <a:rPr xmlns:mc="http://schemas.openxmlformats.org/markup-compatibility/2006" xmlns:hp="http://schemas.haansoft.com/office/presentation/8.0" lang="en-US" altLang="ko-KR" sz="2000" b="1" i="0" u="none" strike="noStrike" baseline="0" mc:Ignorable="hp" hp:hslEmbossed="0">
                          <a:solidFill>
                            <a:srgbClr val="152e4a"/>
                          </a:solidFill>
                          <a:latin typeface="함초롬돋움"/>
                          <a:ea typeface="함초롬돋움"/>
                          <a:cs typeface="함초롬돋움"/>
                        </a:rPr>
                        <a:t>-</a:t>
                      </a:r>
                      <a:r>
                        <a:rPr xmlns:mc="http://schemas.openxmlformats.org/markup-compatibility/2006" xmlns:hp="http://schemas.haansoft.com/office/presentation/8.0" lang="ko-KR" altLang="en-US" sz="2000" b="1" i="0" u="none" strike="noStrike" baseline="0" mc:Ignorable="hp" hp:hslEmbossed="0">
                          <a:solidFill>
                            <a:srgbClr val="152e4a"/>
                          </a:solidFill>
                          <a:latin typeface="함초롬돋움"/>
                          <a:ea typeface="함초롬돋움"/>
                          <a:cs typeface="함초롬돋움"/>
                        </a:rPr>
                        <a:t> 관내 사망재해 현황</a:t>
                      </a:r>
                      <a:endParaRPr xmlns:mc="http://schemas.openxmlformats.org/markup-compatibility/2006" xmlns:hp="http://schemas.haansoft.com/office/presentation/8.0" sz="2000" b="1" i="0" u="none" strike="noStrike" baseline="0" mc:Ignorable="hp" hp:hslEmbossed="0">
                        <a:solidFill>
                          <a:srgbClr val="152e4a"/>
                        </a:solidFill>
                        <a:latin typeface="함초롬돋움"/>
                        <a:ea typeface="함초롬돋움"/>
                        <a:cs typeface="함초롬돋움"/>
                      </a:endParaRPr>
                    </a:p>
                  </a:txBody>
                  <a:tcPr marL="91440" marR="91440" anchor="ctr">
                    <a:lnL w="3810">
                      <a:solidFill>
                        <a:srgbClr val="1c3d62">
                          <a:alpha val="100000"/>
                        </a:srgbClr>
                      </a:solidFill>
                      <a:prstDash val="solid"/>
                    </a:lnL>
                    <a:lnR w="0">
                      <a:noFill/>
                    </a:lnR>
                    <a:lnT w="0">
                      <a:noFill/>
                    </a:lnT>
                    <a:lnB w="3810">
                      <a:solidFill>
                        <a:srgbClr val="1c3d62">
                          <a:alpha val="100000"/>
                        </a:srgbClr>
                      </a:solidFill>
                      <a:prstDash val="solid"/>
                    </a:lnB>
                    <a:solidFill>
                      <a:srgbClr val="efefef">
                        <a:alpha val="100000"/>
                      </a:srgbClr>
                    </a:solidFill>
                  </a:tcPr>
                </a:tc>
              </a:tr>
              <a:tr h="328099">
                <a:tc>
                  <a:txBody>
                    <a:bodyPr vert="horz" wrap="square" lIns="91440" tIns="45720" rIns="91440" bIns="45720" anchor="ctr" anchorCtr="0">
                      <a:spAutoFit/>
                    </a:bodyPr>
                    <a:p>
                      <a:pPr lvl="0" algn="ctr">
                        <a:defRPr/>
                      </a:pPr>
                      <a:endParaRPr lang="en-US" altLang="ko-KR" b="1">
                        <a:solidFill>
                          <a:schemeClr val="lt1"/>
                        </a:solidFill>
                      </a:endParaRPr>
                    </a:p>
                  </a:txBody>
                  <a:tcPr marL="91440" marR="91440"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</a:tcPr>
                </a:tc>
                <a:tc>
                  <a:txBody>
                    <a:bodyPr vert="horz" wrap="square" lIns="91440" tIns="45720" rIns="91440" bIns="45720" anchor="ctr" anchorCtr="0">
                      <a:spAutoFit/>
                    </a:bodyPr>
                    <a:p>
                      <a:pPr lvl="0" algn="ctr">
                        <a:defRPr/>
                      </a:pPr>
                      <a:endParaRPr lang="ko-KR" altLang="en-US" b="1">
                        <a:solidFill>
                          <a:schemeClr val="lt1"/>
                        </a:solidFill>
                      </a:endParaRPr>
                    </a:p>
                  </a:txBody>
                  <a:tcPr marL="91440" marR="91440"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</a:tcPr>
                </a:tc>
                <a:tc>
                  <a:txBody>
                    <a:bodyPr vert="horz" wrap="square" lIns="91440" tIns="45720" rIns="91440" bIns="45720" anchor="ctr" anchorCtr="0">
                      <a:spAutoFit/>
                    </a:bodyPr>
                    <a:p>
                      <a:pPr lvl="0">
                        <a:defRPr/>
                      </a:pPr>
                      <a:endParaRPr lang="ko-KR" altLang="en-US" sz="1000"/>
                    </a:p>
                  </a:txBody>
                  <a:tcPr marL="91440" marR="91440" anchor="ctr">
                    <a:lnL w="0">
                      <a:noFill/>
                    </a:lnL>
                    <a:lnR w="0">
                      <a:noFill/>
                    </a:lnR>
                    <a:lnT w="3810">
                      <a:solidFill>
                        <a:srgbClr val="1c3d62">
                          <a:alpha val="100000"/>
                        </a:srgbClr>
                      </a:solidFill>
                      <a:prstDash val="solid"/>
                    </a:lnT>
                    <a:lnB w="0">
                      <a:noFill/>
                    </a:lnB>
                  </a:tcPr>
                </a:tc>
              </a:tr>
              <a:tr h="490024">
                <a:tc>
                  <a:txBody>
                    <a:bodyPr vert="horz" wrap="square" lIns="91440" tIns="45720" rIns="91440" bIns="45720" anchor="ctr" anchorCtr="0">
                      <a:spAutoFit/>
                    </a:bodyPr>
                    <a:p>
                      <a:pPr lvl="0" algn="ctr">
                        <a:defRPr/>
                      </a:pPr>
                      <a:r>
                        <a:rPr lang="en-US" altLang="ko-KR" b="1">
                          <a:solidFill>
                            <a:schemeClr val="lt1"/>
                          </a:solidFill>
                        </a:rPr>
                        <a:t>2</a:t>
                      </a:r>
                      <a:endParaRPr lang="en-US" altLang="ko-KR" b="1">
                        <a:solidFill>
                          <a:schemeClr val="lt1"/>
                        </a:solidFill>
                      </a:endParaRPr>
                    </a:p>
                  </a:txBody>
                  <a:tcPr marL="91440" marR="91440"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solidFill>
                      <a:srgbClr val="1c3d62">
                        <a:alpha val="100000"/>
                      </a:srgbClr>
                    </a:solidFill>
                  </a:tcPr>
                </a:tc>
                <a:tc>
                  <a:txBody>
                    <a:bodyPr vert="horz" wrap="square" lIns="91440" tIns="45720" rIns="91440" bIns="45720" anchor="ctr" anchorCtr="0">
                      <a:spAutoFit/>
                    </a:bodyPr>
                    <a:p>
                      <a:pPr lvl="0" algn="ctr">
                        <a:defRPr/>
                      </a:pPr>
                      <a:endParaRPr lang="ko-KR" altLang="en-US" b="1">
                        <a:solidFill>
                          <a:schemeClr val="lt1"/>
                        </a:solidFill>
                      </a:endParaRPr>
                    </a:p>
                  </a:txBody>
                  <a:tcPr marL="91440" marR="91440" anchor="ctr">
                    <a:lnL w="0">
                      <a:noFill/>
                    </a:lnL>
                    <a:lnR w="3810">
                      <a:solidFill>
                        <a:srgbClr val="1c3d62">
                          <a:alpha val="100000"/>
                        </a:srgbClr>
                      </a:solidFill>
                      <a:prstDash val="solid"/>
                    </a:lnR>
                    <a:lnT w="0">
                      <a:noFill/>
                    </a:lnT>
                    <a:lnB w="0">
                      <a:noFill/>
                    </a:lnB>
                  </a:tcPr>
                </a:tc>
                <a:tc>
                  <a:txBody>
                    <a:bodyPr vert="horz" wrap="square" lIns="91440" tIns="45720" rIns="91440" bIns="45720" anchor="ctr" anchorCtr="0">
                      <a:spAutoFit/>
                    </a:bodyPr>
                    <a:p>
                      <a:pPr marL="457200" lvl="1" indent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r>
                        <a:rPr xmlns:mc="http://schemas.openxmlformats.org/markup-compatibility/2006" xmlns:hp="http://schemas.haansoft.com/office/presentation/8.0" lang="en-US" altLang="ko-KR" sz="2000" b="1" i="0" u="none" strike="noStrike" baseline="0" mc:Ignorable="hp" hp:hslEmbossed="0">
                          <a:solidFill>
                            <a:srgbClr val="152e4a"/>
                          </a:solidFill>
                          <a:latin typeface="함초롬돋움"/>
                          <a:ea typeface="함초롬돋움"/>
                          <a:cs typeface="함초롬돋움"/>
                        </a:rPr>
                        <a:t>-</a:t>
                      </a:r>
                      <a:r>
                        <a:rPr xmlns:mc="http://schemas.openxmlformats.org/markup-compatibility/2006" xmlns:hp="http://schemas.haansoft.com/office/presentation/8.0" lang="ko-KR" altLang="en-US" sz="2000" b="1" i="0" u="none" strike="noStrike" baseline="0" mc:Ignorable="hp" hp:hslEmbossed="0">
                          <a:solidFill>
                            <a:srgbClr val="152e4a"/>
                          </a:solidFill>
                          <a:latin typeface="함초롬돋움"/>
                          <a:ea typeface="함초롬돋움"/>
                          <a:cs typeface="함초롬돋움"/>
                        </a:rPr>
                        <a:t> </a:t>
                      </a:r>
                      <a:r>
                        <a:rPr xmlns:mc="http://schemas.openxmlformats.org/markup-compatibility/2006" xmlns:hp="http://schemas.haansoft.com/office/presentation/8.0" lang="en-US" altLang="ko-KR" sz="2000" b="1" i="0" u="none" strike="noStrike" baseline="0" mc:Ignorable="hp" hp:hslEmbossed="0">
                          <a:solidFill>
                            <a:srgbClr val="152e4a"/>
                          </a:solidFill>
                          <a:latin typeface="함초롬돋움"/>
                          <a:ea typeface="함초롬돋움"/>
                          <a:cs typeface="함초롬돋움"/>
                        </a:rPr>
                        <a:t>26</a:t>
                      </a:r>
                      <a:r>
                        <a:rPr xmlns:mc="http://schemas.openxmlformats.org/markup-compatibility/2006" xmlns:hp="http://schemas.haansoft.com/office/presentation/8.0" lang="ko-KR" altLang="en-US" sz="2000" b="1" i="0" u="none" strike="noStrike" baseline="0" mc:Ignorable="hp" hp:hslEmbossed="0">
                          <a:solidFill>
                            <a:srgbClr val="152e4a"/>
                          </a:solidFill>
                          <a:latin typeface="함초롬돋움"/>
                          <a:ea typeface="함초롬돋움"/>
                          <a:cs typeface="함초롬돋움"/>
                        </a:rPr>
                        <a:t>년도 산업안전보건 감독</a:t>
                      </a:r>
                      <a:r>
                        <a:rPr xmlns:mc="http://schemas.openxmlformats.org/markup-compatibility/2006" xmlns:hp="http://schemas.haansoft.com/office/presentation/8.0" lang="en-US" altLang="ko-KR" sz="2000" b="1" i="0" u="none" strike="noStrike" baseline="0" mc:Ignorable="hp" hp:hslEmbossed="0">
                          <a:solidFill>
                            <a:srgbClr val="152e4a"/>
                          </a:solidFill>
                          <a:latin typeface="함초롬돋움"/>
                          <a:ea typeface="함초롬돋움"/>
                          <a:cs typeface="함초롬돋움"/>
                        </a:rPr>
                        <a:t>·</a:t>
                      </a:r>
                      <a:r>
                        <a:rPr xmlns:mc="http://schemas.openxmlformats.org/markup-compatibility/2006" xmlns:hp="http://schemas.haansoft.com/office/presentation/8.0" lang="ko-KR" altLang="en-US" sz="2000" b="1" i="0" u="none" strike="noStrike" baseline="0" mc:Ignorable="hp" hp:hslEmbossed="0">
                          <a:solidFill>
                            <a:srgbClr val="152e4a"/>
                          </a:solidFill>
                          <a:latin typeface="함초롬돋움"/>
                          <a:ea typeface="함초롬돋움"/>
                          <a:cs typeface="함초롬돋움"/>
                        </a:rPr>
                        <a:t>점검 방향</a:t>
                      </a:r>
                      <a:endParaRPr xmlns:mc="http://schemas.openxmlformats.org/markup-compatibility/2006" xmlns:hp="http://schemas.haansoft.com/office/presentation/8.0" lang="ko-KR" altLang="en-US" sz="2000" b="1" i="0" u="none" strike="noStrike" baseline="0" mc:Ignorable="hp" hp:hslEmbossed="0">
                        <a:solidFill>
                          <a:srgbClr val="152e4a"/>
                        </a:solidFill>
                        <a:latin typeface="함초롬돋움"/>
                        <a:ea typeface="함초롬돋움"/>
                        <a:cs typeface="함초롬돋움"/>
                      </a:endParaRPr>
                    </a:p>
                  </a:txBody>
                  <a:tcPr marL="91440" marR="91440" anchor="ctr">
                    <a:lnL w="3810">
                      <a:solidFill>
                        <a:srgbClr val="1c3d62">
                          <a:alpha val="100000"/>
                        </a:srgbClr>
                      </a:solidFill>
                      <a:prstDash val="solid"/>
                    </a:lnL>
                    <a:lnR w="0">
                      <a:noFill/>
                    </a:lnR>
                    <a:lnT w="0">
                      <a:noFill/>
                    </a:lnT>
                    <a:lnB w="3810">
                      <a:solidFill>
                        <a:srgbClr val="1c3d62">
                          <a:alpha val="100000"/>
                        </a:srgbClr>
                      </a:solidFill>
                      <a:prstDash val="solid"/>
                    </a:lnB>
                    <a:solidFill>
                      <a:srgbClr val="efefef">
                        <a:alpha val="100000"/>
                      </a:srgbClr>
                    </a:solidFill>
                  </a:tcPr>
                </a:tc>
              </a:tr>
              <a:tr h="328099">
                <a:tc>
                  <a:txBody>
                    <a:bodyPr vert="horz" wrap="square" lIns="91440" tIns="45720" rIns="91440" bIns="45720" anchor="ctr" anchorCtr="0">
                      <a:spAutoFit/>
                    </a:bodyPr>
                    <a:p>
                      <a:pPr lvl="0" algn="ctr">
                        <a:defRPr/>
                      </a:pPr>
                      <a:endParaRPr lang="ko-KR" altLang="en-US" b="1">
                        <a:solidFill>
                          <a:schemeClr val="lt1"/>
                        </a:solidFill>
                      </a:endParaRPr>
                    </a:p>
                  </a:txBody>
                  <a:tcPr marL="91440" marR="91440"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</a:tcPr>
                </a:tc>
                <a:tc>
                  <a:txBody>
                    <a:bodyPr vert="horz" wrap="square" lIns="91440" tIns="45720" rIns="91440" bIns="45720" anchor="ctr" anchorCtr="0">
                      <a:spAutoFit/>
                    </a:bodyPr>
                    <a:p>
                      <a:pPr lvl="0" algn="ctr">
                        <a:defRPr/>
                      </a:pPr>
                      <a:endParaRPr lang="ko-KR" altLang="en-US" b="1">
                        <a:solidFill>
                          <a:schemeClr val="lt1"/>
                        </a:solidFill>
                      </a:endParaRPr>
                    </a:p>
                  </a:txBody>
                  <a:tcPr marL="91440" marR="91440"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</a:tcPr>
                </a:tc>
                <a:tc>
                  <a:txBody>
                    <a:bodyPr vert="horz" wrap="square" lIns="91440" tIns="45720" rIns="91440" bIns="45720" anchor="ctr" anchorCtr="0">
                      <a:spAutoFit/>
                    </a:bodyPr>
                    <a:p>
                      <a:pPr lvl="0">
                        <a:defRPr/>
                      </a:pPr>
                      <a:endParaRPr lang="ko-KR" altLang="en-US" sz="1000"/>
                    </a:p>
                  </a:txBody>
                  <a:tcPr marL="91440" marR="91440" anchor="ctr">
                    <a:lnL w="0">
                      <a:noFill/>
                    </a:lnL>
                    <a:lnR w="0">
                      <a:noFill/>
                    </a:lnR>
                    <a:lnT w="3810">
                      <a:solidFill>
                        <a:srgbClr val="1c3d62">
                          <a:alpha val="100000"/>
                        </a:srgbClr>
                      </a:solidFill>
                      <a:prstDash val="solid"/>
                    </a:lnT>
                    <a:lnB w="0">
                      <a:noFill/>
                    </a:lnB>
                  </a:tcPr>
                </a:tc>
              </a:tr>
              <a:tr h="490024">
                <a:tc>
                  <a:txBody>
                    <a:bodyPr vert="horz" wrap="square" lIns="91440" tIns="45720" rIns="91440" bIns="45720" anchor="ctr" anchorCtr="0">
                      <a:spAutoFit/>
                    </a:bodyPr>
                    <a:p>
                      <a:pPr lvl="0" algn="ctr">
                        <a:defRPr/>
                      </a:pPr>
                      <a:r>
                        <a:rPr lang="en-US" altLang="ko-KR" b="1">
                          <a:solidFill>
                            <a:schemeClr val="lt1"/>
                          </a:solidFill>
                        </a:rPr>
                        <a:t>3</a:t>
                      </a:r>
                      <a:endParaRPr lang="en-US" altLang="ko-KR" b="1">
                        <a:solidFill>
                          <a:schemeClr val="lt1"/>
                        </a:solidFill>
                      </a:endParaRPr>
                    </a:p>
                  </a:txBody>
                  <a:tcPr marL="91440" marR="91440"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solidFill>
                      <a:srgbClr val="1c3d62">
                        <a:alpha val="100000"/>
                      </a:srgbClr>
                    </a:solidFill>
                  </a:tcPr>
                </a:tc>
                <a:tc>
                  <a:txBody>
                    <a:bodyPr vert="horz" wrap="square" lIns="91440" tIns="45720" rIns="91440" bIns="45720" anchor="ctr" anchorCtr="0">
                      <a:spAutoFit/>
                    </a:bodyPr>
                    <a:p>
                      <a:pPr lvl="0" algn="ctr">
                        <a:defRPr/>
                      </a:pPr>
                      <a:endParaRPr lang="ko-KR" altLang="en-US" b="1">
                        <a:solidFill>
                          <a:schemeClr val="lt1"/>
                        </a:solidFill>
                      </a:endParaRPr>
                    </a:p>
                  </a:txBody>
                  <a:tcPr marL="91440" marR="91440" anchor="ctr">
                    <a:lnL w="0">
                      <a:noFill/>
                    </a:lnL>
                    <a:lnR w="3810">
                      <a:solidFill>
                        <a:srgbClr val="1c3d62">
                          <a:alpha val="100000"/>
                        </a:srgbClr>
                      </a:solidFill>
                      <a:prstDash val="solid"/>
                    </a:lnR>
                    <a:lnT w="0">
                      <a:noFill/>
                    </a:lnT>
                    <a:lnB w="0">
                      <a:noFill/>
                    </a:lnB>
                  </a:tcPr>
                </a:tc>
                <a:tc>
                  <a:txBody>
                    <a:bodyPr vert="horz" wrap="square" lIns="91440" tIns="45720" rIns="91440" bIns="45720" anchor="ctr" anchorCtr="0">
                      <a:spAutoFit/>
                    </a:bodyPr>
                    <a:p>
                      <a:pPr marL="457200" lvl="1" indent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r>
                        <a:rPr xmlns:mc="http://schemas.openxmlformats.org/markup-compatibility/2006" xmlns:hp="http://schemas.haansoft.com/office/presentation/8.0" lang="en-US" altLang="ko-KR" sz="2000" b="1" i="0" u="none" strike="noStrike" baseline="0" mc:Ignorable="hp" hp:hslEmbossed="0">
                          <a:solidFill>
                            <a:srgbClr val="152e4a"/>
                          </a:solidFill>
                          <a:latin typeface="함초롬돋움"/>
                          <a:ea typeface="함초롬돋움"/>
                          <a:cs typeface="함초롬돋움"/>
                        </a:rPr>
                        <a:t>-</a:t>
                      </a:r>
                      <a:r>
                        <a:rPr xmlns:mc="http://schemas.openxmlformats.org/markup-compatibility/2006" xmlns:hp="http://schemas.haansoft.com/office/presentation/8.0" lang="ko-KR" altLang="en-US" sz="2000" b="1" i="0" u="none" strike="noStrike" baseline="0" mc:Ignorable="hp" hp:hslEmbossed="0">
                          <a:solidFill>
                            <a:srgbClr val="152e4a"/>
                          </a:solidFill>
                          <a:latin typeface="함초롬돋움"/>
                          <a:ea typeface="함초롬돋움"/>
                          <a:cs typeface="함초롬돋움"/>
                        </a:rPr>
                        <a:t> 대구서부지청 주요 업무추진 현황 및 협조사항</a:t>
                      </a:r>
                      <a:endParaRPr xmlns:mc="http://schemas.openxmlformats.org/markup-compatibility/2006" xmlns:hp="http://schemas.haansoft.com/office/presentation/8.0" lang="ko-KR" altLang="en-US" sz="2000" b="1" i="0" u="none" strike="noStrike" baseline="0" mc:Ignorable="hp" hp:hslEmbossed="0">
                        <a:solidFill>
                          <a:srgbClr val="152e4a"/>
                        </a:solidFill>
                        <a:latin typeface="함초롬돋움"/>
                        <a:ea typeface="함초롬돋움"/>
                        <a:cs typeface="함초롬돋움"/>
                      </a:endParaRPr>
                    </a:p>
                  </a:txBody>
                  <a:tcPr marL="91440" marR="91440" anchor="ctr">
                    <a:lnL w="3810">
                      <a:solidFill>
                        <a:srgbClr val="1c3d62">
                          <a:alpha val="100000"/>
                        </a:srgbClr>
                      </a:solidFill>
                      <a:prstDash val="solid"/>
                    </a:lnL>
                    <a:lnR w="0">
                      <a:noFill/>
                    </a:lnR>
                    <a:lnT w="0">
                      <a:noFill/>
                    </a:lnT>
                    <a:lnB w="3810">
                      <a:solidFill>
                        <a:srgbClr val="1c3d62">
                          <a:alpha val="100000"/>
                        </a:srgbClr>
                      </a:solidFill>
                      <a:prstDash val="solid"/>
                    </a:lnB>
                    <a:solidFill>
                      <a:srgbClr val="efefef">
                        <a:alpha val="100000"/>
                      </a:srgbClr>
                    </a:solidFill>
                  </a:tcPr>
                </a:tc>
              </a:tr>
              <a:tr h="328099">
                <a:tc>
                  <a:txBody>
                    <a:bodyPr vert="horz" wrap="square" lIns="91440" tIns="45720" rIns="91440" bIns="45720" anchor="ctr" anchorCtr="0">
                      <a:spAutoFit/>
                    </a:bodyPr>
                    <a:p>
                      <a:pPr lvl="0" algn="ctr">
                        <a:defRPr/>
                      </a:pPr>
                      <a:endParaRPr lang="ko-KR" altLang="en-US" b="1">
                        <a:solidFill>
                          <a:schemeClr val="lt1"/>
                        </a:solidFill>
                      </a:endParaRPr>
                    </a:p>
                  </a:txBody>
                  <a:tcPr marL="91440" marR="91440"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</a:tcPr>
                </a:tc>
                <a:tc>
                  <a:txBody>
                    <a:bodyPr vert="horz" wrap="square" lIns="91440" tIns="45720" rIns="91440" bIns="45720" anchor="ctr" anchorCtr="0">
                      <a:spAutoFit/>
                    </a:bodyPr>
                    <a:p>
                      <a:pPr lvl="0" algn="ctr">
                        <a:defRPr/>
                      </a:pPr>
                      <a:endParaRPr lang="ko-KR" altLang="en-US" b="1">
                        <a:solidFill>
                          <a:schemeClr val="lt1"/>
                        </a:solidFill>
                      </a:endParaRPr>
                    </a:p>
                  </a:txBody>
                  <a:tcPr marL="91440" marR="91440"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</a:tcPr>
                </a:tc>
                <a:tc>
                  <a:txBody>
                    <a:bodyPr vert="horz" wrap="square" lIns="91440" tIns="45720" rIns="91440" bIns="45720" anchor="ctr" anchorCtr="0">
                      <a:spAutoFit/>
                    </a:bodyPr>
                    <a:p>
                      <a:pPr lvl="0">
                        <a:defRPr/>
                      </a:pPr>
                      <a:endParaRPr lang="ko-KR" altLang="en-US" sz="1000"/>
                    </a:p>
                  </a:txBody>
                  <a:tcPr marL="91440" marR="91440" anchor="ctr">
                    <a:lnL w="0">
                      <a:noFill/>
                    </a:lnL>
                    <a:lnR w="0">
                      <a:noFill/>
                    </a:lnR>
                    <a:lnT w="3810">
                      <a:solidFill>
                        <a:srgbClr val="1c3d62">
                          <a:alpha val="100000"/>
                        </a:srgbClr>
                      </a:solidFill>
                      <a:prstDash val="solid"/>
                    </a:lnT>
                    <a:lnB w="0">
                      <a:noFill/>
                    </a:lnB>
                  </a:tcPr>
                </a:tc>
              </a:tr>
              <a:tr h="490024">
                <a:tc>
                  <a:txBody>
                    <a:bodyPr vert="horz" wrap="square" lIns="91440" tIns="45720" rIns="91440" bIns="45720" anchor="ctr" anchorCtr="0">
                      <a:spAutoFit/>
                    </a:bodyPr>
                    <a:p>
                      <a:pPr lvl="0" algn="ctr">
                        <a:defRPr/>
                      </a:pPr>
                      <a:r>
                        <a:rPr lang="en-US" altLang="ko-KR" b="1">
                          <a:solidFill>
                            <a:schemeClr val="lt1"/>
                          </a:solidFill>
                        </a:rPr>
                        <a:t>4</a:t>
                      </a:r>
                      <a:endParaRPr lang="en-US" altLang="ko-KR" b="1">
                        <a:solidFill>
                          <a:schemeClr val="lt1"/>
                        </a:solidFill>
                      </a:endParaRPr>
                    </a:p>
                  </a:txBody>
                  <a:tcPr marL="91440" marR="91440"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solidFill>
                      <a:srgbClr val="1c3d62">
                        <a:alpha val="100000"/>
                      </a:srgbClr>
                    </a:solidFill>
                  </a:tcPr>
                </a:tc>
                <a:tc>
                  <a:txBody>
                    <a:bodyPr vert="horz" wrap="square" lIns="91440" tIns="45720" rIns="91440" bIns="45720" anchor="ctr" anchorCtr="0">
                      <a:spAutoFit/>
                    </a:bodyPr>
                    <a:p>
                      <a:pPr lvl="0" algn="ctr">
                        <a:defRPr/>
                      </a:pPr>
                      <a:endParaRPr lang="ko-KR" altLang="en-US" b="1">
                        <a:solidFill>
                          <a:schemeClr val="lt1"/>
                        </a:solidFill>
                      </a:endParaRPr>
                    </a:p>
                  </a:txBody>
                  <a:tcPr marL="91440" marR="91440" anchor="ctr">
                    <a:lnL w="0">
                      <a:noFill/>
                    </a:lnL>
                    <a:lnR w="3810">
                      <a:solidFill>
                        <a:srgbClr val="1c3d62">
                          <a:alpha val="100000"/>
                        </a:srgbClr>
                      </a:solidFill>
                      <a:prstDash val="solid"/>
                    </a:lnR>
                    <a:lnT w="0">
                      <a:noFill/>
                    </a:lnT>
                    <a:lnB w="0">
                      <a:noFill/>
                    </a:lnB>
                  </a:tcPr>
                </a:tc>
                <a:tc>
                  <a:txBody>
                    <a:bodyPr vert="horz" wrap="square" lIns="91440" tIns="45720" rIns="91440" bIns="45720" anchor="ctr" anchorCtr="0">
                      <a:spAutoFit/>
                    </a:bodyPr>
                    <a:p>
                      <a:pPr marL="457200" lvl="1" indent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r>
                        <a:rPr xmlns:mc="http://schemas.openxmlformats.org/markup-compatibility/2006" xmlns:hp="http://schemas.haansoft.com/office/presentation/8.0" lang="en-US" altLang="ko-KR" sz="2000" b="1" i="0" u="none" strike="noStrike" baseline="0" mc:Ignorable="hp" hp:hslEmbossed="0">
                          <a:solidFill>
                            <a:srgbClr val="152e4a"/>
                          </a:solidFill>
                          <a:latin typeface="함초롬돋움"/>
                          <a:ea typeface="함초롬돋움"/>
                          <a:cs typeface="함초롬돋움"/>
                        </a:rPr>
                        <a:t>-</a:t>
                      </a:r>
                      <a:r>
                        <a:rPr xmlns:mc="http://schemas.openxmlformats.org/markup-compatibility/2006" xmlns:hp="http://schemas.haansoft.com/office/presentation/8.0" lang="ko-KR" altLang="en-US" sz="2000" b="1" i="0" u="none" strike="noStrike" baseline="0" mc:Ignorable="hp" hp:hslEmbossed="0">
                          <a:solidFill>
                            <a:srgbClr val="152e4a"/>
                          </a:solidFill>
                          <a:latin typeface="함초롬돋움"/>
                          <a:ea typeface="함초롬돋움"/>
                          <a:cs typeface="함초롬돋움"/>
                        </a:rPr>
                        <a:t> 중대재해 발생 현황 및 성서산단 내 중대재해 사례</a:t>
                      </a:r>
                      <a:endParaRPr xmlns:mc="http://schemas.openxmlformats.org/markup-compatibility/2006" xmlns:hp="http://schemas.haansoft.com/office/presentation/8.0" lang="ko-KR" altLang="en-US" sz="2000" b="1" i="0" u="none" strike="noStrike" baseline="0" mc:Ignorable="hp" hp:hslEmbossed="0">
                        <a:solidFill>
                          <a:srgbClr val="152e4a"/>
                        </a:solidFill>
                        <a:latin typeface="함초롬돋움"/>
                        <a:ea typeface="함초롬돋움"/>
                        <a:cs typeface="함초롬돋움"/>
                      </a:endParaRPr>
                    </a:p>
                  </a:txBody>
                  <a:tcPr marL="91440" marR="91440" anchor="ctr">
                    <a:lnL w="3810">
                      <a:solidFill>
                        <a:srgbClr val="1c3d62">
                          <a:alpha val="100000"/>
                        </a:srgbClr>
                      </a:solidFill>
                      <a:prstDash val="solid"/>
                    </a:lnL>
                    <a:lnR w="0">
                      <a:noFill/>
                    </a:lnR>
                    <a:lnT w="0">
                      <a:noFill/>
                    </a:lnT>
                    <a:lnB w="3810">
                      <a:solidFill>
                        <a:srgbClr val="1c3d62">
                          <a:alpha val="100000"/>
                        </a:srgbClr>
                      </a:solidFill>
                      <a:prstDash val="solid"/>
                    </a:lnB>
                    <a:solidFill>
                      <a:srgbClr val="efefef">
                        <a:alpha val="100000"/>
                      </a:srgbClr>
                    </a:solidFill>
                  </a:tcPr>
                </a:tc>
              </a:tr>
              <a:tr h="328099">
                <a:tc>
                  <a:txBody>
                    <a:bodyPr vert="horz" wrap="square" lIns="91440" tIns="45720" rIns="91440" bIns="45720" anchor="ctr" anchorCtr="0">
                      <a:spAutoFit/>
                    </a:bodyPr>
                    <a:p>
                      <a:pPr lvl="0" algn="ctr">
                        <a:defRPr/>
                      </a:pPr>
                      <a:endParaRPr lang="ko-KR" altLang="en-US" b="1">
                        <a:solidFill>
                          <a:schemeClr val="lt1"/>
                        </a:solidFill>
                      </a:endParaRPr>
                    </a:p>
                  </a:txBody>
                  <a:tcPr marL="91440" marR="91440"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</a:tcPr>
                </a:tc>
                <a:tc>
                  <a:txBody>
                    <a:bodyPr vert="horz" wrap="square" lIns="91440" tIns="45720" rIns="91440" bIns="45720" anchor="ctr" anchorCtr="0">
                      <a:spAutoFit/>
                    </a:bodyPr>
                    <a:p>
                      <a:pPr lvl="0" algn="ctr">
                        <a:defRPr/>
                      </a:pPr>
                      <a:endParaRPr lang="ko-KR" altLang="en-US" b="1">
                        <a:solidFill>
                          <a:schemeClr val="lt1"/>
                        </a:solidFill>
                      </a:endParaRPr>
                    </a:p>
                  </a:txBody>
                  <a:tcPr marL="91440" marR="91440"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</a:tcPr>
                </a:tc>
                <a:tc>
                  <a:txBody>
                    <a:bodyPr vert="horz" wrap="square" lIns="91440" tIns="45720" rIns="91440" bIns="45720" anchor="ctr" anchorCtr="0">
                      <a:spAutoFit/>
                    </a:bodyPr>
                    <a:p>
                      <a:pPr lvl="0">
                        <a:defRPr/>
                      </a:pPr>
                      <a:endParaRPr lang="ko-KR" altLang="en-US" sz="1000"/>
                    </a:p>
                  </a:txBody>
                  <a:tcPr marL="91440" marR="91440" anchor="ctr">
                    <a:lnL w="0">
                      <a:noFill/>
                    </a:lnL>
                    <a:lnR w="0">
                      <a:noFill/>
                    </a:lnR>
                    <a:lnT w="3810">
                      <a:solidFill>
                        <a:srgbClr val="1c3d62">
                          <a:alpha val="100000"/>
                        </a:srgbClr>
                      </a:solidFill>
                      <a:prstDash val="solid"/>
                    </a:lnT>
                    <a:lnB w="0">
                      <a:noFill/>
                    </a:lnB>
                  </a:tcPr>
                </a:tc>
              </a:tr>
              <a:tr h="432874">
                <a:tc>
                  <a:txBody>
                    <a:bodyPr vert="horz" wrap="square" lIns="91440" tIns="45720" rIns="91440" bIns="45720" anchor="ctr" anchorCtr="0">
                      <a:spAutoFit/>
                    </a:bodyPr>
                    <a:p>
                      <a:pPr lvl="0" algn="ctr">
                        <a:defRPr/>
                      </a:pPr>
                      <a:r>
                        <a:rPr lang="en-US" altLang="ko-KR" b="1">
                          <a:solidFill>
                            <a:schemeClr val="lt1"/>
                          </a:solidFill>
                        </a:rPr>
                        <a:t>5</a:t>
                      </a:r>
                      <a:endParaRPr lang="en-US" altLang="ko-KR" b="1">
                        <a:solidFill>
                          <a:schemeClr val="lt1"/>
                        </a:solidFill>
                      </a:endParaRPr>
                    </a:p>
                  </a:txBody>
                  <a:tcPr marL="91440" marR="91440"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solidFill>
                      <a:srgbClr val="1c3d62">
                        <a:alpha val="100000"/>
                      </a:srgbClr>
                    </a:solidFill>
                  </a:tcPr>
                </a:tc>
                <a:tc>
                  <a:txBody>
                    <a:bodyPr vert="horz" wrap="square" lIns="91440" tIns="45720" rIns="91440" bIns="45720" anchor="ctr" anchorCtr="0">
                      <a:spAutoFit/>
                    </a:bodyPr>
                    <a:p>
                      <a:pPr lvl="0" algn="ctr">
                        <a:defRPr/>
                      </a:pPr>
                      <a:endParaRPr lang="ko-KR" altLang="en-US" b="1">
                        <a:solidFill>
                          <a:schemeClr val="lt1"/>
                        </a:solidFill>
                      </a:endParaRPr>
                    </a:p>
                  </a:txBody>
                  <a:tcPr marL="91440" marR="91440" anchor="ctr">
                    <a:lnL w="0">
                      <a:noFill/>
                    </a:lnL>
                    <a:lnR w="3810">
                      <a:solidFill>
                        <a:srgbClr val="1c3d62">
                          <a:alpha val="100000"/>
                        </a:srgbClr>
                      </a:solidFill>
                      <a:prstDash val="solid"/>
                    </a:lnR>
                    <a:lnT w="0">
                      <a:noFill/>
                    </a:lnT>
                    <a:lnB w="0">
                      <a:noFill/>
                    </a:lnB>
                  </a:tcPr>
                </a:tc>
                <a:tc>
                  <a:txBody>
                    <a:bodyPr vert="horz" wrap="square" lIns="91440" tIns="45720" rIns="91440" bIns="45720" anchor="ctr" anchorCtr="0">
                      <a:spAutoFit/>
                    </a:bodyPr>
                    <a:p>
                      <a:pPr marL="596900" lvl="0" indent="-26670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xmlns:mc="http://schemas.openxmlformats.org/markup-compatibility/2006" xmlns:hp="http://schemas.haansoft.com/office/presentation/8.0" lang="ko-KR" altLang="en-US" sz="2000" b="1" i="0" u="none" strike="noStrike" baseline="0" mc:Ignorable="hp" hp:hslEmbossed="0">
                          <a:solidFill>
                            <a:srgbClr val="152e4a"/>
                          </a:solidFill>
                          <a:latin typeface="함초롬돋움"/>
                          <a:ea typeface="함초롬돋움"/>
                          <a:cs typeface="함초롬돋움"/>
                        </a:rPr>
                        <a:t>  </a:t>
                      </a:r>
                      <a:r>
                        <a:rPr xmlns:mc="http://schemas.openxmlformats.org/markup-compatibility/2006" xmlns:hp="http://schemas.haansoft.com/office/presentation/8.0" lang="en-US" altLang="ko-KR" sz="2000" b="1" i="0" u="none" strike="noStrike" baseline="0" mc:Ignorable="hp" hp:hslEmbossed="0">
                          <a:solidFill>
                            <a:srgbClr val="152e4a"/>
                          </a:solidFill>
                          <a:latin typeface="함초롬돋움"/>
                          <a:ea typeface="함초롬돋움"/>
                          <a:cs typeface="함초롬돋움"/>
                        </a:rPr>
                        <a:t>-</a:t>
                      </a:r>
                      <a:r>
                        <a:rPr xmlns:mc="http://schemas.openxmlformats.org/markup-compatibility/2006" xmlns:hp="http://schemas.haansoft.com/office/presentation/8.0" lang="ko-KR" altLang="en-US" sz="2000" b="1" i="0" u="none" strike="noStrike" baseline="0" mc:Ignorable="hp" hp:hslEmbossed="0">
                          <a:solidFill>
                            <a:srgbClr val="152e4a"/>
                          </a:solidFill>
                          <a:latin typeface="함초롬돋움"/>
                          <a:ea typeface="함초롬돋움"/>
                          <a:cs typeface="함초롬돋움"/>
                        </a:rPr>
                        <a:t> 우리 사업장 안전실천 캠페인 </a:t>
                      </a:r>
                      <a:r>
                        <a:rPr xmlns:mc="http://schemas.openxmlformats.org/markup-compatibility/2006" xmlns:hp="http://schemas.haansoft.com/office/presentation/8.0" lang="en-US" altLang="ko-KR" sz="2000" b="1" i="0" u="none" strike="noStrike" baseline="0" mc:Ignorable="hp" hp:hslEmbossed="0">
                          <a:solidFill>
                            <a:srgbClr val="152e4a"/>
                          </a:solidFill>
                          <a:latin typeface="함초롬돋움"/>
                          <a:ea typeface="함초롬돋움"/>
                          <a:cs typeface="함초롬돋움"/>
                        </a:rPr>
                        <a:t>(</a:t>
                      </a:r>
                      <a:r>
                        <a:rPr xmlns:mc="http://schemas.openxmlformats.org/markup-compatibility/2006" xmlns:hp="http://schemas.haansoft.com/office/presentation/8.0" lang="EN-US" sz="2000" b="1" i="0" u="none" strike="noStrike" spc="-60" baseline="0" mc:Ignorable="hp" hp:hslEmbossed="0">
                          <a:solidFill>
                            <a:srgbClr val="000000"/>
                          </a:solidFill>
                          <a:latin typeface="HY헤드라인M"/>
                          <a:ea typeface="HY헤드라인M"/>
                          <a:cs typeface="HY헤드라인M"/>
                        </a:rPr>
                        <a:t>Do!</a:t>
                      </a:r>
                      <a:r>
                        <a:rPr xmlns:mc="http://schemas.openxmlformats.org/markup-compatibility/2006" xmlns:hp="http://schemas.haansoft.com/office/presentation/8.0" lang="EN-US" sz="2000" b="1" i="0" u="none" strike="noStrike" spc="-60" baseline="-24000" mc:Ignorable="hp" hp:hslEmbossed="0">
                          <a:solidFill>
                            <a:srgbClr val="ff0000"/>
                          </a:solidFill>
                          <a:latin typeface="HY헤드라인M"/>
                          <a:ea typeface="HY헤드라인M"/>
                          <a:cs typeface="HY헤드라인M"/>
                        </a:rPr>
                        <a:t>(</a:t>
                      </a:r>
                      <a:r>
                        <a:rPr xmlns:mc="http://schemas.openxmlformats.org/markup-compatibility/2006" xmlns:hp="http://schemas.haansoft.com/office/presentation/8.0" sz="2000" b="1" i="0" u="none" strike="noStrike" spc="-60" baseline="-24000" mc:Ignorable="hp" hp:hslEmbossed="0">
                          <a:solidFill>
                            <a:srgbClr val="ff0000"/>
                          </a:solidFill>
                          <a:latin typeface="HY헤드라인M"/>
                          <a:ea typeface="HY헤드라인M"/>
                          <a:cs typeface="HY헤드라인M"/>
                        </a:rPr>
                        <a:t>제정</a:t>
                      </a:r>
                      <a:r>
                        <a:rPr xmlns:mc="http://schemas.openxmlformats.org/markup-compatibility/2006" xmlns:hp="http://schemas.haansoft.com/office/presentation/8.0" lang="EN-US" sz="2000" b="1" i="0" u="none" strike="noStrike" spc="-60" baseline="-24000" mc:Ignorable="hp" hp:hslEmbossed="0">
                          <a:solidFill>
                            <a:srgbClr val="ff0000"/>
                          </a:solidFill>
                          <a:latin typeface="HY헤드라인M"/>
                          <a:ea typeface="HY헤드라인M"/>
                          <a:cs typeface="HY헤드라인M"/>
                        </a:rPr>
                        <a:t>)</a:t>
                      </a:r>
                      <a:r>
                        <a:rPr xmlns:mc="http://schemas.openxmlformats.org/markup-compatibility/2006" xmlns:hp="http://schemas.haansoft.com/office/presentation/8.0" lang="EN-US" sz="2000" b="1" i="0" u="none" strike="noStrike" spc="-60" baseline="0" mc:Ignorable="hp" hp:hslEmbossed="0">
                          <a:solidFill>
                            <a:srgbClr val="000000"/>
                          </a:solidFill>
                          <a:latin typeface="HY헤드라인M"/>
                          <a:ea typeface="HY헤드라인M"/>
                          <a:cs typeface="HY헤드라인M"/>
                        </a:rPr>
                        <a:t>Do!</a:t>
                      </a:r>
                      <a:r>
                        <a:rPr xmlns:mc="http://schemas.openxmlformats.org/markup-compatibility/2006" xmlns:hp="http://schemas.haansoft.com/office/presentation/8.0" lang="EN-US" sz="2000" b="1" i="0" u="none" strike="noStrike" spc="-60" baseline="-24000" mc:Ignorable="hp" hp:hslEmbossed="0">
                          <a:solidFill>
                            <a:srgbClr val="ff843a"/>
                          </a:solidFill>
                          <a:latin typeface="HY헤드라인M"/>
                          <a:ea typeface="HY헤드라인M"/>
                          <a:cs typeface="HY헤드라인M"/>
                        </a:rPr>
                        <a:t>(</a:t>
                      </a:r>
                      <a:r>
                        <a:rPr xmlns:mc="http://schemas.openxmlformats.org/markup-compatibility/2006" xmlns:hp="http://schemas.haansoft.com/office/presentation/8.0" sz="2000" b="1" i="0" u="none" strike="noStrike" spc="-60" baseline="-24000" mc:Ignorable="hp" hp:hslEmbossed="0">
                          <a:solidFill>
                            <a:srgbClr val="ff843a"/>
                          </a:solidFill>
                          <a:latin typeface="HY헤드라인M"/>
                          <a:ea typeface="HY헤드라인M"/>
                          <a:cs typeface="HY헤드라인M"/>
                        </a:rPr>
                        <a:t>실천</a:t>
                      </a:r>
                      <a:r>
                        <a:rPr xmlns:mc="http://schemas.openxmlformats.org/markup-compatibility/2006" xmlns:hp="http://schemas.haansoft.com/office/presentation/8.0" lang="EN-US" sz="2000" b="1" i="0" u="none" strike="noStrike" spc="-60" baseline="-24000" mc:Ignorable="hp" hp:hslEmbossed="0">
                          <a:solidFill>
                            <a:srgbClr val="ff843a"/>
                          </a:solidFill>
                          <a:latin typeface="HY헤드라인M"/>
                          <a:ea typeface="HY헤드라인M"/>
                          <a:cs typeface="HY헤드라인M"/>
                        </a:rPr>
                        <a:t>)</a:t>
                      </a:r>
                      <a:r>
                        <a:rPr xmlns:mc="http://schemas.openxmlformats.org/markup-compatibility/2006" xmlns:hp="http://schemas.haansoft.com/office/presentation/8.0" lang="EN-US" sz="2000" b="1" i="0" u="none" strike="noStrike" spc="-60" baseline="0" mc:Ignorable="hp" hp:hslEmbossed="0">
                          <a:solidFill>
                            <a:srgbClr val="000000"/>
                          </a:solidFill>
                          <a:latin typeface="HY헤드라인M"/>
                          <a:ea typeface="HY헤드라인M"/>
                          <a:cs typeface="HY헤드라인M"/>
                        </a:rPr>
                        <a:t>Do!</a:t>
                      </a:r>
                      <a:r>
                        <a:rPr xmlns:mc="http://schemas.openxmlformats.org/markup-compatibility/2006" xmlns:hp="http://schemas.haansoft.com/office/presentation/8.0" lang="EN-US" sz="2000" b="1" i="0" u="none" strike="noStrike" spc="-60" baseline="-24000" mc:Ignorable="hp" hp:hslEmbossed="0">
                          <a:solidFill>
                            <a:srgbClr val="008000"/>
                          </a:solidFill>
                          <a:latin typeface="HY헤드라인M"/>
                          <a:ea typeface="HY헤드라인M"/>
                          <a:cs typeface="HY헤드라인M"/>
                        </a:rPr>
                        <a:t>(</a:t>
                      </a:r>
                      <a:r>
                        <a:rPr xmlns:mc="http://schemas.openxmlformats.org/markup-compatibility/2006" xmlns:hp="http://schemas.haansoft.com/office/presentation/8.0" sz="2000" b="1" i="0" u="none" strike="noStrike" spc="-60" baseline="-24000" mc:Ignorable="hp" hp:hslEmbossed="0">
                          <a:solidFill>
                            <a:srgbClr val="008000"/>
                          </a:solidFill>
                          <a:latin typeface="HY헤드라인M"/>
                          <a:ea typeface="HY헤드라인M"/>
                          <a:cs typeface="HY헤드라인M"/>
                        </a:rPr>
                        <a:t>공유</a:t>
                      </a:r>
                      <a:r>
                        <a:rPr xmlns:mc="http://schemas.openxmlformats.org/markup-compatibility/2006" xmlns:hp="http://schemas.haansoft.com/office/presentation/8.0" lang="EN-US" sz="2000" b="1" i="0" u="none" strike="noStrike" spc="-60" baseline="-24000" mc:Ignorable="hp" hp:hslEmbossed="0">
                          <a:solidFill>
                            <a:srgbClr val="008000"/>
                          </a:solidFill>
                          <a:latin typeface="HY헤드라인M"/>
                          <a:ea typeface="HY헤드라인M"/>
                          <a:cs typeface="HY헤드라인M"/>
                        </a:rPr>
                        <a:t>)</a:t>
                      </a:r>
                      <a:r>
                        <a:rPr xmlns:mc="http://schemas.openxmlformats.org/markup-compatibility/2006" xmlns:hp="http://schemas.haansoft.com/office/presentation/8.0" lang="en-US" altLang="ko-KR" sz="2000" b="1" i="0" u="none" strike="noStrike" baseline="0" mc:Ignorable="hp" hp:hslEmbossed="0">
                          <a:solidFill>
                            <a:srgbClr val="152e4a"/>
                          </a:solidFill>
                          <a:latin typeface="함초롬돋움"/>
                          <a:ea typeface="함초롬돋움"/>
                          <a:cs typeface="함초롬돋움"/>
                        </a:rPr>
                        <a:t>)</a:t>
                      </a:r>
                      <a:endParaRPr xmlns:mc="http://schemas.openxmlformats.org/markup-compatibility/2006" xmlns:hp="http://schemas.haansoft.com/office/presentation/8.0" lang="en-US" altLang="ko-KR" sz="2000" b="1" i="0" u="none" strike="noStrike" baseline="0" mc:Ignorable="hp" hp:hslEmbossed="0">
                        <a:solidFill>
                          <a:srgbClr val="152e4a"/>
                        </a:solidFill>
                        <a:latin typeface="함초롬돋움"/>
                        <a:ea typeface="함초롬돋움"/>
                        <a:cs typeface="함초롬돋움"/>
                      </a:endParaRPr>
                    </a:p>
                  </a:txBody>
                  <a:tcPr marL="91440" marR="91440" anchor="ctr">
                    <a:lnL w="3810">
                      <a:solidFill>
                        <a:srgbClr val="1c3d62">
                          <a:alpha val="100000"/>
                        </a:srgbClr>
                      </a:solidFill>
                      <a:prstDash val="solid"/>
                    </a:lnL>
                    <a:lnR w="0">
                      <a:noFill/>
                    </a:lnR>
                    <a:lnT w="0">
                      <a:noFill/>
                    </a:lnT>
                    <a:lnB w="3810">
                      <a:solidFill>
                        <a:srgbClr val="1c3d62">
                          <a:alpha val="100000"/>
                        </a:srgbClr>
                      </a:solidFill>
                      <a:prstDash val="solid"/>
                    </a:lnB>
                    <a:solidFill>
                      <a:srgbClr val="efefef">
                        <a:alpha val="100000"/>
                      </a:srgbClr>
                    </a:solidFill>
                  </a:tcPr>
                </a:tc>
              </a:tr>
              <a:tr h="309049">
                <a:tc>
                  <a:txBody>
                    <a:bodyPr vert="horz" wrap="square" lIns="91440" tIns="45720" rIns="91440" bIns="45720" anchor="ctr" anchorCtr="0">
                      <a:spAutoFit/>
                    </a:bodyPr>
                    <a:p>
                      <a:pPr lvl="0" algn="ctr">
                        <a:defRPr/>
                      </a:pPr>
                      <a:endParaRPr lang="ko-KR" altLang="en-US" b="1">
                        <a:solidFill>
                          <a:schemeClr val="lt1"/>
                        </a:solidFill>
                      </a:endParaRPr>
                    </a:p>
                  </a:txBody>
                  <a:tcPr marL="91440" marR="91440"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solidFill>
                      <a:schemeClr val="lt1">
                        <a:alpha val="100000"/>
                      </a:schemeClr>
                    </a:solidFill>
                  </a:tcPr>
                </a:tc>
                <a:tc>
                  <a:txBody>
                    <a:bodyPr vert="horz" wrap="square" lIns="91440" tIns="45720" rIns="91440" bIns="45720" anchor="ctr" anchorCtr="0">
                      <a:spAutoFit/>
                    </a:bodyPr>
                    <a:p>
                      <a:pPr lvl="0" algn="ctr">
                        <a:defRPr/>
                      </a:pPr>
                      <a:endParaRPr lang="ko-KR" altLang="en-US" b="1">
                        <a:solidFill>
                          <a:schemeClr val="lt1"/>
                        </a:solidFill>
                      </a:endParaRPr>
                    </a:p>
                  </a:txBody>
                  <a:tcPr marL="91440" marR="91440"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 vert="horz" wrap="square" lIns="91440" tIns="45720" rIns="91440" bIns="45720" anchor="ctr" anchorCtr="0">
                      <a:spAutoFit/>
                    </a:bodyPr>
                    <a:p>
                      <a:pPr marL="596900" lvl="0" indent="-26670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1000"/>
                    </a:p>
                  </a:txBody>
                  <a:tcPr marL="91440" marR="91440" anchor="ctr">
                    <a:lnL w="0">
                      <a:noFill/>
                    </a:lnL>
                    <a:lnR w="0">
                      <a:noFill/>
                    </a:lnR>
                    <a:lnT w="3810">
                      <a:solidFill>
                        <a:srgbClr val="1c3d62">
                          <a:alpha val="100000"/>
                        </a:srgbClr>
                      </a:solidFill>
                      <a:prstDash val="solid"/>
                    </a:lnT>
                    <a:lnB w="0">
                      <a:noFill/>
                    </a:lnB>
                    <a:solidFill>
                      <a:schemeClr val="lt1">
                        <a:alpha val="100000"/>
                      </a:schemeClr>
                    </a:solidFill>
                  </a:tcPr>
                </a:tc>
              </a:tr>
              <a:tr h="432874">
                <a:tc>
                  <a:txBody>
                    <a:bodyPr vert="horz" wrap="square" lIns="91440" tIns="45720" rIns="91440" bIns="45720" anchor="ctr" anchorCtr="0">
                      <a:spAutoFit/>
                    </a:bodyPr>
                    <a:p>
                      <a:pPr lvl="0" algn="ctr">
                        <a:defRPr/>
                      </a:pPr>
                      <a:r>
                        <a:rPr lang="en-US" altLang="ko-KR" b="1">
                          <a:solidFill>
                            <a:schemeClr val="lt1"/>
                          </a:solidFill>
                        </a:rPr>
                        <a:t>6</a:t>
                      </a:r>
                      <a:endParaRPr lang="en-US" altLang="ko-KR" b="1">
                        <a:solidFill>
                          <a:schemeClr val="lt1"/>
                        </a:solidFill>
                      </a:endParaRPr>
                    </a:p>
                  </a:txBody>
                  <a:tcPr marL="91440" marR="91440"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solidFill>
                      <a:srgbClr val="1c3d62">
                        <a:alpha val="100000"/>
                      </a:srgbClr>
                    </a:solidFill>
                  </a:tcPr>
                </a:tc>
                <a:tc>
                  <a:txBody>
                    <a:bodyPr vert="horz" wrap="square" lIns="91440" tIns="45720" rIns="91440" bIns="45720" anchor="ctr" anchorCtr="0">
                      <a:spAutoFit/>
                    </a:bodyPr>
                    <a:p>
                      <a:pPr lvl="0" algn="ctr">
                        <a:defRPr/>
                      </a:pPr>
                      <a:endParaRPr lang="ko-KR" altLang="en-US" b="1">
                        <a:solidFill>
                          <a:schemeClr val="lt1"/>
                        </a:solidFill>
                      </a:endParaRPr>
                    </a:p>
                  </a:txBody>
                  <a:tcPr marL="91440" marR="91440" anchor="ctr">
                    <a:lnL w="0">
                      <a:noFill/>
                    </a:lnL>
                    <a:lnR w="3810">
                      <a:solidFill>
                        <a:srgbClr val="1c3d62">
                          <a:alpha val="100000"/>
                        </a:srgbClr>
                      </a:solidFill>
                      <a:prstDash val="solid"/>
                    </a:lnR>
                    <a:lnT w="0">
                      <a:noFill/>
                    </a:lnT>
                    <a:lnB w="0">
                      <a:noFill/>
                    </a:lnB>
                  </a:tcPr>
                </a:tc>
                <a:tc>
                  <a:txBody>
                    <a:bodyPr vert="horz" wrap="square" lIns="91440" tIns="45720" rIns="91440" bIns="45720" anchor="ctr" anchorCtr="0">
                      <a:spAutoFit/>
                    </a:bodyPr>
                    <a:p>
                      <a:pPr marL="596900" lvl="0" indent="-26670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xmlns:mc="http://schemas.openxmlformats.org/markup-compatibility/2006" xmlns:hp="http://schemas.haansoft.com/office/presentation/8.0" lang="ko-KR" altLang="en-US" sz="2000" b="1" i="0" u="none" strike="noStrike" baseline="0" mc:Ignorable="hp" hp:hslEmbossed="0">
                          <a:solidFill>
                            <a:srgbClr val="152e4a"/>
                          </a:solidFill>
                          <a:latin typeface="함초롬돋움"/>
                          <a:ea typeface="함초롬돋움"/>
                          <a:cs typeface="함초롬돋움"/>
                        </a:rPr>
                        <a:t>  </a:t>
                      </a:r>
                      <a:r>
                        <a:rPr xmlns:mc="http://schemas.openxmlformats.org/markup-compatibility/2006" xmlns:hp="http://schemas.haansoft.com/office/presentation/8.0" lang="en-US" altLang="ko-KR" sz="2000" b="1" i="0" u="none" strike="noStrike" baseline="0" mc:Ignorable="hp" hp:hslEmbossed="0">
                          <a:solidFill>
                            <a:srgbClr val="152e4a"/>
                          </a:solidFill>
                          <a:latin typeface="함초롬돋움"/>
                          <a:ea typeface="함초롬돋움"/>
                          <a:cs typeface="함초롬돋움"/>
                        </a:rPr>
                        <a:t>-</a:t>
                      </a:r>
                      <a:r>
                        <a:rPr xmlns:mc="http://schemas.openxmlformats.org/markup-compatibility/2006" xmlns:hp="http://schemas.haansoft.com/office/presentation/8.0" lang="ko-KR" altLang="en-US" sz="2000" b="1" i="0" u="none" strike="noStrike" baseline="0" mc:Ignorable="hp" hp:hslEmbossed="0">
                          <a:solidFill>
                            <a:srgbClr val="152e4a"/>
                          </a:solidFill>
                          <a:latin typeface="함초롬돋움"/>
                          <a:ea typeface="함초롬돋움"/>
                          <a:cs typeface="함초롬돋움"/>
                        </a:rPr>
                        <a:t> 외주공사 실태 조사</a:t>
                      </a:r>
                      <a:r>
                        <a:rPr xmlns:mc="http://schemas.openxmlformats.org/markup-compatibility/2006" xmlns:hp="http://schemas.haansoft.com/office/presentation/8.0" lang="en-US" altLang="ko-KR" sz="2000" b="1" i="0" u="none" strike="noStrike" baseline="0" mc:Ignorable="hp" hp:hslEmbossed="0">
                          <a:solidFill>
                            <a:srgbClr val="152e4a"/>
                          </a:solidFill>
                          <a:latin typeface="함초롬돋움"/>
                          <a:ea typeface="함초롬돋움"/>
                          <a:cs typeface="함초롬돋움"/>
                        </a:rPr>
                        <a:t>(</a:t>
                      </a:r>
                      <a:r>
                        <a:rPr xmlns:mc="http://schemas.openxmlformats.org/markup-compatibility/2006" xmlns:hp="http://schemas.haansoft.com/office/presentation/8.0" lang="ko-KR" altLang="en-US" sz="2000" b="1" i="0" u="none" strike="noStrike" baseline="0" mc:Ignorable="hp" hp:hslEmbossed="0">
                          <a:solidFill>
                            <a:srgbClr val="152e4a"/>
                          </a:solidFill>
                          <a:latin typeface="함초롬돋움"/>
                          <a:ea typeface="함초롬돋움"/>
                          <a:cs typeface="함초롬돋움"/>
                        </a:rPr>
                        <a:t>건설</a:t>
                      </a:r>
                      <a:r>
                        <a:rPr xmlns:mc="http://schemas.openxmlformats.org/markup-compatibility/2006" xmlns:hp="http://schemas.haansoft.com/office/presentation/8.0" lang="en-US" altLang="ko-KR" sz="2000" b="1" i="0" u="none" strike="noStrike" baseline="0" mc:Ignorable="hp" hp:hslEmbossed="0">
                          <a:solidFill>
                            <a:srgbClr val="152e4a"/>
                          </a:solidFill>
                          <a:latin typeface="함초롬돋움"/>
                          <a:ea typeface="함초롬돋움"/>
                          <a:cs typeface="함초롬돋움"/>
                        </a:rPr>
                        <a:t>)</a:t>
                      </a:r>
                      <a:endParaRPr xmlns:mc="http://schemas.openxmlformats.org/markup-compatibility/2006" xmlns:hp="http://schemas.haansoft.com/office/presentation/8.0" lang="en-US" altLang="ko-KR" sz="2000" b="1" i="0" u="none" strike="noStrike" baseline="0" mc:Ignorable="hp" hp:hslEmbossed="0">
                        <a:solidFill>
                          <a:srgbClr val="152e4a"/>
                        </a:solidFill>
                        <a:latin typeface="함초롬돋움"/>
                        <a:ea typeface="함초롬돋움"/>
                        <a:cs typeface="함초롬돋움"/>
                      </a:endParaRPr>
                    </a:p>
                  </a:txBody>
                  <a:tcPr marL="91440" marR="91440" anchor="ctr">
                    <a:lnL w="3810">
                      <a:solidFill>
                        <a:srgbClr val="1c3d62">
                          <a:alpha val="100000"/>
                        </a:srgbClr>
                      </a:solidFill>
                      <a:prstDash val="solid"/>
                    </a:lnL>
                    <a:lnR w="0">
                      <a:noFill/>
                    </a:lnR>
                    <a:lnT w="0">
                      <a:noFill/>
                    </a:lnT>
                    <a:lnB w="3810">
                      <a:solidFill>
                        <a:srgbClr val="1c3d62">
                          <a:alpha val="100000"/>
                        </a:srgbClr>
                      </a:solidFill>
                      <a:prstDash val="solid"/>
                    </a:lnB>
                    <a:solidFill>
                      <a:srgbClr val="efefef">
                        <a:alpha val="100000"/>
                      </a:srgb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49341689"/>
      </p:ext>
    </p:extLst>
  </p:cSld>
  <p:clrMapOvr>
    <a:masterClrMapping/>
  </p:clrMapOvr>
</p:sld>
</file>

<file path=ppt/slides/slide3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직사각형 27"/>
          <p:cNvSpPr/>
          <p:nvPr/>
        </p:nvSpPr>
        <p:spPr>
          <a:xfrm>
            <a:off x="0" y="0"/>
            <a:ext cx="12192000" cy="916304"/>
          </a:xfrm>
          <a:prstGeom prst="rect">
            <a:avLst/>
          </a:prstGeom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ko-KR" altLang="en-US" sz="3200">
                <a:latin typeface="여기어때 잘난체 고딕 TTF"/>
                <a:ea typeface="여기어때 잘난체 고딕 TTF"/>
              </a:rPr>
              <a:t>관내 사망재해 현황</a:t>
            </a:r>
            <a:endParaRPr lang="ko-KR" altLang="en-US" sz="3200">
              <a:latin typeface="여기어때 잘난체 고딕 TTF"/>
              <a:ea typeface="여기어때 잘난체 고딕 TTF"/>
            </a:endParaRPr>
          </a:p>
        </p:txBody>
      </p:sp>
      <p:pic>
        <p:nvPicPr>
          <p:cNvPr id="32" name="그림 31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944413" y="1290267"/>
            <a:ext cx="10284123" cy="5073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7749819"/>
      </p:ext>
    </p:extLst>
  </p:cSld>
  <p:clrMapOvr>
    <a:masterClrMapping/>
  </p:clrMapOvr>
</p:sld>
</file>

<file path=ppt/slides/slide4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직사각형 27"/>
          <p:cNvSpPr/>
          <p:nvPr/>
        </p:nvSpPr>
        <p:spPr>
          <a:xfrm>
            <a:off x="0" y="0"/>
            <a:ext cx="12192000" cy="916304"/>
          </a:xfrm>
          <a:prstGeom prst="rect">
            <a:avLst/>
          </a:prstGeom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en-US" altLang="ko-KR" sz="3200">
                <a:latin typeface="여기어때 잘난체 고딕 TTF"/>
                <a:ea typeface="여기어때 잘난체 고딕 TTF"/>
              </a:rPr>
              <a:t>26</a:t>
            </a:r>
            <a:r>
              <a:rPr lang="ko-KR" altLang="en-US" sz="3200">
                <a:latin typeface="여기어때 잘난체 고딕 TTF"/>
                <a:ea typeface="여기어때 잘난체 고딕 TTF"/>
              </a:rPr>
              <a:t>년도 산업안전보건 감독</a:t>
            </a:r>
            <a:r>
              <a:rPr lang="en-US" altLang="ko-KR" sz="3200">
                <a:latin typeface="여기어때 잘난체 고딕 TTF"/>
                <a:ea typeface="여기어때 잘난체 고딕 TTF"/>
              </a:rPr>
              <a:t>·</a:t>
            </a:r>
            <a:r>
              <a:rPr lang="ko-KR" altLang="en-US" sz="3200">
                <a:latin typeface="여기어때 잘난체 고딕 TTF"/>
                <a:ea typeface="여기어때 잘난체 고딕 TTF"/>
              </a:rPr>
              <a:t>점검 방향</a:t>
            </a:r>
            <a:endParaRPr lang="ko-KR" altLang="en-US" sz="3200">
              <a:latin typeface="여기어때 잘난체 고딕 TTF"/>
              <a:ea typeface="여기어때 잘난체 고딕 TTF"/>
            </a:endParaRPr>
          </a:p>
        </p:txBody>
      </p:sp>
      <p:pic>
        <p:nvPicPr>
          <p:cNvPr id="34" name="그림 33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912468" y="1237944"/>
            <a:ext cx="10316930" cy="5117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9590147"/>
      </p:ext>
    </p:extLst>
  </p:cSld>
  <p:clrMapOvr>
    <a:masterClrMapping/>
  </p:clrMapOvr>
</p:sld>
</file>

<file path=ppt/slides/slide5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직사각형 27"/>
          <p:cNvSpPr/>
          <p:nvPr/>
        </p:nvSpPr>
        <p:spPr>
          <a:xfrm>
            <a:off x="0" y="0"/>
            <a:ext cx="12192000" cy="916304"/>
          </a:xfrm>
          <a:prstGeom prst="rect">
            <a:avLst/>
          </a:prstGeom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en-US" altLang="ko-KR" sz="3200">
                <a:latin typeface="여기어때 잘난체 고딕 TTF"/>
                <a:ea typeface="여기어때 잘난체 고딕 TTF"/>
              </a:rPr>
              <a:t>26</a:t>
            </a:r>
            <a:r>
              <a:rPr lang="ko-KR" altLang="en-US" sz="3200">
                <a:latin typeface="여기어때 잘난체 고딕 TTF"/>
                <a:ea typeface="여기어때 잘난체 고딕 TTF"/>
              </a:rPr>
              <a:t>년도 산업안전보건 감독</a:t>
            </a:r>
            <a:r>
              <a:rPr lang="en-US" altLang="ko-KR" sz="3200">
                <a:latin typeface="여기어때 잘난체 고딕 TTF"/>
                <a:ea typeface="여기어때 잘난체 고딕 TTF"/>
              </a:rPr>
              <a:t>·</a:t>
            </a:r>
            <a:r>
              <a:rPr lang="ko-KR" altLang="en-US" sz="3200">
                <a:latin typeface="여기어때 잘난체 고딕 TTF"/>
                <a:ea typeface="여기어때 잘난체 고딕 TTF"/>
              </a:rPr>
              <a:t>점검 방향</a:t>
            </a:r>
            <a:endParaRPr lang="ko-KR" altLang="en-US" sz="3200">
              <a:latin typeface="여기어때 잘난체 고딕 TTF"/>
              <a:ea typeface="여기어때 잘난체 고딕 TTF"/>
            </a:endParaRPr>
          </a:p>
        </p:txBody>
      </p:sp>
      <p:pic>
        <p:nvPicPr>
          <p:cNvPr id="35" name="그림 34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928087" y="1235482"/>
            <a:ext cx="10335826" cy="5075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5969081"/>
      </p:ext>
    </p:extLst>
  </p:cSld>
  <p:clrMapOvr>
    <a:masterClrMapping/>
  </p:clrMapOvr>
</p:sld>
</file>

<file path=ppt/slides/slide6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직사각형 27"/>
          <p:cNvSpPr/>
          <p:nvPr/>
        </p:nvSpPr>
        <p:spPr>
          <a:xfrm>
            <a:off x="0" y="0"/>
            <a:ext cx="12192000" cy="916304"/>
          </a:xfrm>
          <a:prstGeom prst="rect">
            <a:avLst/>
          </a:prstGeom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ko-KR" altLang="en-US" sz="3200">
                <a:latin typeface="여기어때 잘난체 고딕 TTF"/>
                <a:ea typeface="여기어때 잘난체 고딕 TTF"/>
              </a:rPr>
              <a:t>대구서부지청 주요 업무추진 현황</a:t>
            </a:r>
            <a:endParaRPr lang="ko-KR" altLang="en-US" sz="3200">
              <a:latin typeface="여기어때 잘난체 고딕 TTF"/>
              <a:ea typeface="여기어때 잘난체 고딕 TTF"/>
            </a:endParaRPr>
          </a:p>
        </p:txBody>
      </p:sp>
      <p:pic>
        <p:nvPicPr>
          <p:cNvPr id="31" name="그림 30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985374" y="1323308"/>
            <a:ext cx="10221252" cy="5090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296332"/>
      </p:ext>
    </p:extLst>
  </p:cSld>
  <p:clrMapOvr>
    <a:masterClrMapping/>
  </p:clrMapOvr>
</p:sld>
</file>

<file path=ppt/slides/slide7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직사각형 27"/>
          <p:cNvSpPr/>
          <p:nvPr/>
        </p:nvSpPr>
        <p:spPr>
          <a:xfrm>
            <a:off x="0" y="0"/>
            <a:ext cx="12192000" cy="916304"/>
          </a:xfrm>
          <a:prstGeom prst="rect">
            <a:avLst/>
          </a:prstGeom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ko-KR" altLang="en-US" sz="3200">
                <a:latin typeface="여기어때 잘난체 고딕 TTF"/>
                <a:ea typeface="여기어때 잘난체 고딕 TTF"/>
              </a:rPr>
              <a:t>협조사항</a:t>
            </a:r>
            <a:endParaRPr lang="ko-KR" altLang="en-US" sz="3200">
              <a:latin typeface="여기어때 잘난체 고딕 TTF"/>
              <a:ea typeface="여기어때 잘난체 고딕 TTF"/>
            </a:endParaRPr>
          </a:p>
        </p:txBody>
      </p:sp>
      <p:pic>
        <p:nvPicPr>
          <p:cNvPr id="32" name="그림 31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955209" y="1315860"/>
            <a:ext cx="10265708" cy="3543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5877237"/>
      </p:ext>
    </p:extLst>
  </p:cSld>
  <p:clrMapOvr>
    <a:masterClrMapping/>
  </p:clrMapOvr>
</p:sld>
</file>

<file path=ppt/slides/slide8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직사각형 27"/>
          <p:cNvSpPr/>
          <p:nvPr/>
        </p:nvSpPr>
        <p:spPr>
          <a:xfrm>
            <a:off x="0" y="0"/>
            <a:ext cx="12192000" cy="916304"/>
          </a:xfrm>
          <a:prstGeom prst="rect">
            <a:avLst/>
          </a:prstGeom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ko-KR" altLang="en-US" sz="3200">
                <a:latin typeface="여기어때 잘난체 고딕 TTF"/>
                <a:ea typeface="여기어때 잘난체 고딕 TTF"/>
              </a:rPr>
              <a:t>중대재해 발생 현황</a:t>
            </a:r>
            <a:endParaRPr lang="ko-KR" altLang="en-US" sz="3200">
              <a:latin typeface="여기어때 잘난체 고딕 TTF"/>
              <a:ea typeface="여기어때 잘난체 고딕 TTF"/>
            </a:endParaRPr>
          </a:p>
        </p:txBody>
      </p:sp>
      <p:pic>
        <p:nvPicPr>
          <p:cNvPr id="33" name="그림 32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948936" y="1290458"/>
            <a:ext cx="10313178" cy="5056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3739710"/>
      </p:ext>
    </p:extLst>
  </p:cSld>
  <p:clrMapOvr>
    <a:masterClrMapping/>
  </p:clrMapOvr>
</p:sld>
</file>

<file path=ppt/slides/slide9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직사각형 27"/>
          <p:cNvSpPr/>
          <p:nvPr/>
        </p:nvSpPr>
        <p:spPr>
          <a:xfrm>
            <a:off x="0" y="0"/>
            <a:ext cx="12192000" cy="916304"/>
          </a:xfrm>
          <a:prstGeom prst="rect">
            <a:avLst/>
          </a:prstGeom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ko-KR" altLang="en-US" sz="3200">
                <a:latin typeface="여기어때 잘난체 고딕 TTF"/>
                <a:ea typeface="여기어때 잘난체 고딕 TTF"/>
              </a:rPr>
              <a:t>중대재해 발생 현황</a:t>
            </a:r>
            <a:endParaRPr lang="ko-KR" altLang="en-US" sz="3200">
              <a:latin typeface="여기어때 잘난체 고딕 TTF"/>
              <a:ea typeface="여기어때 잘난체 고딕 TTF"/>
            </a:endParaRPr>
          </a:p>
        </p:txBody>
      </p:sp>
      <p:pic>
        <p:nvPicPr>
          <p:cNvPr id="35" name="그림 34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810785" y="1322142"/>
            <a:ext cx="5189964" cy="5070966"/>
          </a:xfrm>
          <a:prstGeom prst="rect">
            <a:avLst/>
          </a:prstGeom>
        </p:spPr>
      </p:pic>
      <p:pic>
        <p:nvPicPr>
          <p:cNvPr id="36" name="그림 35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6096000" y="1314751"/>
            <a:ext cx="5230068" cy="50561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1679398"/>
      </p:ext>
    </p:extLst>
  </p:cSld>
  <p:clrMapOvr>
    <a:masterClrMapping/>
  </p:clrMapOvr>
</p:sld>
</file>

<file path=ppt/slides/slide10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직사각형 27"/>
          <p:cNvSpPr/>
          <p:nvPr/>
        </p:nvSpPr>
        <p:spPr>
          <a:xfrm>
            <a:off x="0" y="0"/>
            <a:ext cx="12192000" cy="916304"/>
          </a:xfrm>
          <a:prstGeom prst="rect">
            <a:avLst/>
          </a:prstGeom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ko-KR" altLang="en-US" sz="3200">
                <a:latin typeface="여기어때 잘난체 고딕 TTF"/>
                <a:ea typeface="여기어때 잘난체 고딕 TTF"/>
              </a:rPr>
              <a:t>성서산단 내 중대재해 사례</a:t>
            </a:r>
            <a:endParaRPr lang="ko-KR" altLang="en-US" sz="3200">
              <a:latin typeface="여기어때 잘난체 고딕 TTF"/>
              <a:ea typeface="여기어때 잘난체 고딕 TTF"/>
            </a:endParaRPr>
          </a:p>
        </p:txBody>
      </p:sp>
      <p:pic>
        <p:nvPicPr>
          <p:cNvPr id="36" name="그림 35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804862" y="1356557"/>
            <a:ext cx="10457090" cy="49979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666677"/>
      </p:ext>
    </p:extLst>
  </p:cSld>
  <p:clrMapOvr>
    <a:masterClrMapping/>
  </p:clrMapOvr>
</p:sld>
</file>

<file path=ppt/slides/slide11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직사각형 27"/>
          <p:cNvSpPr/>
          <p:nvPr/>
        </p:nvSpPr>
        <p:spPr>
          <a:xfrm>
            <a:off x="0" y="0"/>
            <a:ext cx="12192000" cy="916304"/>
          </a:xfrm>
          <a:prstGeom prst="rect">
            <a:avLst/>
          </a:prstGeom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ko-KR" altLang="en-US" sz="3200">
                <a:latin typeface="여기어때 잘난체 고딕 TTF"/>
                <a:ea typeface="여기어때 잘난체 고딕 TTF"/>
              </a:rPr>
              <a:t>성서산단 내 중대재해 사례</a:t>
            </a:r>
            <a:endParaRPr lang="ko-KR" altLang="en-US" sz="3200">
              <a:latin typeface="여기어때 잘난체 고딕 TTF"/>
              <a:ea typeface="여기어때 잘난체 고딕 TTF"/>
            </a:endParaRPr>
          </a:p>
        </p:txBody>
      </p:sp>
      <p:pic>
        <p:nvPicPr>
          <p:cNvPr id="40" name="그림 39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796810" y="1340624"/>
            <a:ext cx="10522181" cy="5012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101375"/>
      </p:ext>
    </p:extLst>
  </p:cSld>
  <p:clrMapOvr>
    <a:masterClrMapping/>
  </p:clrMapOvr>
</p:sld>
</file>

<file path=ppt/slides/slide12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직사각형 27"/>
          <p:cNvSpPr/>
          <p:nvPr/>
        </p:nvSpPr>
        <p:spPr>
          <a:xfrm>
            <a:off x="0" y="0"/>
            <a:ext cx="12192000" cy="916304"/>
          </a:xfrm>
          <a:prstGeom prst="rect">
            <a:avLst/>
          </a:prstGeom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ko-KR" altLang="en-US" sz="3200">
                <a:latin typeface="여기어때 잘난체 고딕 TTF"/>
                <a:ea typeface="여기어때 잘난체 고딕 TTF"/>
              </a:rPr>
              <a:t>대구청 </a:t>
            </a:r>
            <a:r>
              <a:rPr lang="en-US" altLang="ko-KR" sz="3200">
                <a:latin typeface="여기어때 잘난체 고딕 TTF"/>
                <a:ea typeface="여기어때 잘난체 고딕 TTF"/>
              </a:rPr>
              <a:t>-</a:t>
            </a:r>
            <a:r>
              <a:rPr lang="ko-KR" altLang="en-US" sz="3200">
                <a:latin typeface="여기어때 잘난체 고딕 TTF"/>
                <a:ea typeface="여기어때 잘난체 고딕 TTF"/>
              </a:rPr>
              <a:t> 우리 사업장 안전실천 캠페인</a:t>
            </a:r>
            <a:endParaRPr lang="ko-KR" altLang="en-US" sz="3200">
              <a:latin typeface="여기어때 잘난체 고딕 TTF"/>
              <a:ea typeface="여기어때 잘난체 고딕 TTF"/>
            </a:endParaRPr>
          </a:p>
        </p:txBody>
      </p:sp>
      <p:pic>
        <p:nvPicPr>
          <p:cNvPr id="41" name="그림 40"/>
          <p:cNvPicPr/>
          <p:nvPr/>
        </p:nvPicPr>
        <p:blipFill rotWithShape="1">
          <a:blip r:embed="rId3"/>
          <a:stretch>
            <a:fillRect/>
          </a:stretch>
        </p:blipFill>
        <p:spPr>
          <a:xfrm>
            <a:off x="757313" y="1355302"/>
            <a:ext cx="5367261" cy="4988309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42" name="TextBox 20"/>
          <p:cNvSpPr txBox="1"/>
          <p:nvPr/>
        </p:nvSpPr>
        <p:spPr>
          <a:xfrm>
            <a:off x="6289480" y="2133220"/>
            <a:ext cx="5372984" cy="30301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96900" lvl="0" indent="-266700" algn="just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xmlns:mc="http://schemas.openxmlformats.org/markup-compatibility/2006" xmlns:hp="http://schemas.haansoft.com/office/presentation/8.0" lang="EN-US" sz="3800" b="1" i="0" u="none" strike="noStrike" spc="-60" baseline="0" mc:Ignorable="hp" hp:hslEmbossed="0">
                <a:solidFill>
                  <a:srgbClr val="000000"/>
                </a:solidFill>
                <a:latin typeface="HY헤드라인M"/>
                <a:ea typeface="HY헤드라인M"/>
                <a:cs typeface="HY헤드라인M"/>
              </a:rPr>
              <a:t>Do!</a:t>
            </a:r>
            <a:r>
              <a:rPr xmlns:mc="http://schemas.openxmlformats.org/markup-compatibility/2006" xmlns:hp="http://schemas.haansoft.com/office/presentation/8.0" lang="EN-US" sz="3800" b="1" i="0" u="none" strike="noStrike" spc="-60" baseline="-24000" mc:Ignorable="hp" hp:hslEmbossed="0">
                <a:solidFill>
                  <a:srgbClr val="ff0000"/>
                </a:solidFill>
                <a:latin typeface="HY헤드라인M"/>
                <a:ea typeface="HY헤드라인M"/>
                <a:cs typeface="HY헤드라인M"/>
              </a:rPr>
              <a:t>(</a:t>
            </a:r>
            <a:r>
              <a:rPr xmlns:mc="http://schemas.openxmlformats.org/markup-compatibility/2006" xmlns:hp="http://schemas.haansoft.com/office/presentation/8.0" sz="3800" b="1" i="0" u="none" strike="noStrike" spc="-60" baseline="-24000" mc:Ignorable="hp" hp:hslEmbossed="0">
                <a:solidFill>
                  <a:srgbClr val="ff0000"/>
                </a:solidFill>
                <a:latin typeface="HY헤드라인M"/>
                <a:ea typeface="HY헤드라인M"/>
                <a:cs typeface="HY헤드라인M"/>
              </a:rPr>
              <a:t>제정</a:t>
            </a:r>
            <a:r>
              <a:rPr xmlns:mc="http://schemas.openxmlformats.org/markup-compatibility/2006" xmlns:hp="http://schemas.haansoft.com/office/presentation/8.0" lang="EN-US" sz="3800" b="1" i="0" u="none" strike="noStrike" spc="-60" baseline="-24000" mc:Ignorable="hp" hp:hslEmbossed="0">
                <a:solidFill>
                  <a:srgbClr val="ff0000"/>
                </a:solidFill>
                <a:latin typeface="HY헤드라인M"/>
                <a:ea typeface="HY헤드라인M"/>
                <a:cs typeface="HY헤드라인M"/>
              </a:rPr>
              <a:t>)</a:t>
            </a:r>
            <a:r>
              <a:rPr xmlns:mc="http://schemas.openxmlformats.org/markup-compatibility/2006" xmlns:hp="http://schemas.haansoft.com/office/presentation/8.0" lang="EN-US" sz="3800" b="1" i="0" u="none" strike="noStrike" spc="-60" baseline="0" mc:Ignorable="hp" hp:hslEmbossed="0">
                <a:solidFill>
                  <a:srgbClr val="000000"/>
                </a:solidFill>
                <a:latin typeface="HY헤드라인M"/>
                <a:ea typeface="HY헤드라인M"/>
                <a:cs typeface="HY헤드라인M"/>
              </a:rPr>
              <a:t>Do!</a:t>
            </a:r>
            <a:r>
              <a:rPr xmlns:mc="http://schemas.openxmlformats.org/markup-compatibility/2006" xmlns:hp="http://schemas.haansoft.com/office/presentation/8.0" lang="EN-US" sz="3800" b="1" i="0" u="none" strike="noStrike" spc="-60" baseline="-24000" mc:Ignorable="hp" hp:hslEmbossed="0">
                <a:solidFill>
                  <a:srgbClr val="ff843a"/>
                </a:solidFill>
                <a:latin typeface="HY헤드라인M"/>
                <a:ea typeface="HY헤드라인M"/>
                <a:cs typeface="HY헤드라인M"/>
              </a:rPr>
              <a:t>(</a:t>
            </a:r>
            <a:r>
              <a:rPr xmlns:mc="http://schemas.openxmlformats.org/markup-compatibility/2006" xmlns:hp="http://schemas.haansoft.com/office/presentation/8.0" sz="3800" b="1" i="0" u="none" strike="noStrike" spc="-60" baseline="-24000" mc:Ignorable="hp" hp:hslEmbossed="0">
                <a:solidFill>
                  <a:srgbClr val="ff843a"/>
                </a:solidFill>
                <a:latin typeface="HY헤드라인M"/>
                <a:ea typeface="HY헤드라인M"/>
                <a:cs typeface="HY헤드라인M"/>
              </a:rPr>
              <a:t>실천</a:t>
            </a:r>
            <a:r>
              <a:rPr xmlns:mc="http://schemas.openxmlformats.org/markup-compatibility/2006" xmlns:hp="http://schemas.haansoft.com/office/presentation/8.0" lang="EN-US" sz="3800" b="1" i="0" u="none" strike="noStrike" spc="-60" baseline="-24000" mc:Ignorable="hp" hp:hslEmbossed="0">
                <a:solidFill>
                  <a:srgbClr val="ff843a"/>
                </a:solidFill>
                <a:latin typeface="HY헤드라인M"/>
                <a:ea typeface="HY헤드라인M"/>
                <a:cs typeface="HY헤드라인M"/>
              </a:rPr>
              <a:t>)</a:t>
            </a:r>
            <a:r>
              <a:rPr xmlns:mc="http://schemas.openxmlformats.org/markup-compatibility/2006" xmlns:hp="http://schemas.haansoft.com/office/presentation/8.0" lang="EN-US" sz="3800" b="1" i="0" u="none" strike="noStrike" spc="-60" baseline="0" mc:Ignorable="hp" hp:hslEmbossed="0">
                <a:solidFill>
                  <a:srgbClr val="000000"/>
                </a:solidFill>
                <a:latin typeface="HY헤드라인M"/>
                <a:ea typeface="HY헤드라인M"/>
                <a:cs typeface="HY헤드라인M"/>
              </a:rPr>
              <a:t>Do!</a:t>
            </a:r>
            <a:r>
              <a:rPr xmlns:mc="http://schemas.openxmlformats.org/markup-compatibility/2006" xmlns:hp="http://schemas.haansoft.com/office/presentation/8.0" lang="EN-US" sz="3800" b="1" i="0" u="none" strike="noStrike" spc="-60" baseline="-24000" mc:Ignorable="hp" hp:hslEmbossed="0">
                <a:solidFill>
                  <a:srgbClr val="008000"/>
                </a:solidFill>
                <a:latin typeface="HY헤드라인M"/>
                <a:ea typeface="HY헤드라인M"/>
                <a:cs typeface="HY헤드라인M"/>
              </a:rPr>
              <a:t>(</a:t>
            </a:r>
            <a:r>
              <a:rPr xmlns:mc="http://schemas.openxmlformats.org/markup-compatibility/2006" xmlns:hp="http://schemas.haansoft.com/office/presentation/8.0" sz="3800" b="1" i="0" u="none" strike="noStrike" spc="-60" baseline="-24000" mc:Ignorable="hp" hp:hslEmbossed="0">
                <a:solidFill>
                  <a:srgbClr val="008000"/>
                </a:solidFill>
                <a:latin typeface="HY헤드라인M"/>
                <a:ea typeface="HY헤드라인M"/>
                <a:cs typeface="HY헤드라인M"/>
              </a:rPr>
              <a:t>공유</a:t>
            </a:r>
            <a:r>
              <a:rPr xmlns:mc="http://schemas.openxmlformats.org/markup-compatibility/2006" xmlns:hp="http://schemas.haansoft.com/office/presentation/8.0" lang="EN-US" sz="3800" b="1" i="0" u="none" strike="noStrike" spc="-60" baseline="-24000" mc:Ignorable="hp" hp:hslEmbossed="0">
                <a:solidFill>
                  <a:srgbClr val="008000"/>
                </a:solidFill>
                <a:latin typeface="HY헤드라인M"/>
                <a:ea typeface="HY헤드라인M"/>
                <a:cs typeface="HY헤드라인M"/>
              </a:rPr>
              <a:t>)</a:t>
            </a:r>
            <a:endParaRPr lang="ko-KR" altLang="en-US" sz="2000">
              <a:latin typeface="페이퍼로지 7 Bold"/>
              <a:ea typeface="페이퍼로지 7 Bold"/>
            </a:endParaRPr>
          </a:p>
          <a:p>
            <a:pPr marL="469900" marR="38100" lvl="0" indent="-469900" algn="just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tabLst>
                <a:tab pos="3041650" algn="l"/>
              </a:tabLst>
              <a:defRPr/>
            </a:pPr>
            <a:endParaRPr xmlns:mc="http://schemas.openxmlformats.org/markup-compatibility/2006" xmlns:hp="http://schemas.haansoft.com/office/presentation/8.0" sz="1500" b="0" i="0" u="none" strike="noStrike" baseline="0" mc:Ignorable="hp" hp:hslEmbossed="0">
              <a:solidFill>
                <a:srgbClr val="000000"/>
              </a:solidFill>
              <a:latin typeface="맑은 고딕"/>
              <a:ea typeface="맑은 고딕"/>
              <a:cs typeface="맑은 고딕"/>
            </a:endParaRPr>
          </a:p>
          <a:p>
            <a:pPr marL="469900" marR="38100" lvl="0" indent="-469900" algn="just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tabLst>
                <a:tab pos="3041650" algn="l"/>
              </a:tabLst>
              <a:defRPr/>
            </a:pPr>
            <a:endParaRPr xmlns:mc="http://schemas.openxmlformats.org/markup-compatibility/2006" xmlns:hp="http://schemas.haansoft.com/office/presentation/8.0" sz="1500" b="0" i="0" u="none" strike="noStrike" baseline="0" mc:Ignorable="hp" hp:hslEmbossed="0">
              <a:solidFill>
                <a:srgbClr val="000000"/>
              </a:solidFill>
              <a:latin typeface="맑은 고딕"/>
              <a:ea typeface="맑은 고딕"/>
              <a:cs typeface="맑은 고딕"/>
            </a:endParaRPr>
          </a:p>
          <a:p>
            <a:pPr marL="469900" marR="38100" lvl="0" indent="-469900" algn="just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tabLst>
                <a:tab pos="3041650" algn="l"/>
              </a:tabLst>
              <a:defRPr/>
            </a:pPr>
            <a:r>
              <a:rPr xmlns:mc="http://schemas.openxmlformats.org/markup-compatibility/2006" xmlns:hp="http://schemas.haansoft.com/office/presentation/8.0" sz="1500" b="0" i="0" u="none" strike="noStrike" baseline="0" mc:Ignorable="hp" hp:hslEmbossed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❍</a:t>
            </a:r>
            <a:r>
              <a:rPr xmlns:mc="http://schemas.openxmlformats.org/markup-compatibility/2006" xmlns:hp="http://schemas.haansoft.com/office/presentation/8.0" lang="ko-KR" altLang="en-US" sz="1500" b="0" i="0" u="none" strike="noStrike" baseline="0" mc:Ignorable="hp" hp:hslEmbossed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 </a:t>
            </a:r>
            <a:r>
              <a:rPr xmlns:mc="http://schemas.openxmlformats.org/markup-compatibility/2006" xmlns:hp="http://schemas.haansoft.com/office/presentation/8.0" lang="EN-US" sz="1500" b="1" i="0" u="none" strike="noStrike" baseline="0" mc:Ignorable="hp" hp:hslEmbossed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(</a:t>
            </a:r>
            <a:r>
              <a:rPr xmlns:mc="http://schemas.openxmlformats.org/markup-compatibility/2006" xmlns:hp="http://schemas.haansoft.com/office/presentation/8.0" sz="1500" b="1" i="0" u="none" strike="noStrike" baseline="0" mc:Ignorable="hp" hp:hslEmbossed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참여방식</a:t>
            </a:r>
            <a:r>
              <a:rPr xmlns:mc="http://schemas.openxmlformats.org/markup-compatibility/2006" xmlns:hp="http://schemas.haansoft.com/office/presentation/8.0" lang="EN-US" sz="1500" b="1" i="0" u="none" strike="noStrike" baseline="0" mc:Ignorable="hp" hp:hslEmbossed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)</a:t>
            </a:r>
            <a:endParaRPr xmlns:mc="http://schemas.openxmlformats.org/markup-compatibility/2006" xmlns:hp="http://schemas.haansoft.com/office/presentation/8.0" lang="EN-US" sz="1500" b="1" i="0" u="none" strike="noStrike" baseline="0" mc:Ignorable="hp" hp:hslEmbossed="0">
              <a:solidFill>
                <a:srgbClr val="000000"/>
              </a:solidFill>
              <a:latin typeface="맑은 고딕"/>
              <a:ea typeface="맑은 고딕"/>
              <a:cs typeface="맑은 고딕"/>
            </a:endParaRPr>
          </a:p>
          <a:p>
            <a:pPr marL="469900" marR="38100" lvl="0" indent="-469900" algn="just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tabLst>
                <a:tab pos="3041650" algn="l"/>
              </a:tabLst>
              <a:defRPr/>
            </a:pPr>
            <a:r>
              <a:rPr xmlns:mc="http://schemas.openxmlformats.org/markup-compatibility/2006" xmlns:hp="http://schemas.haansoft.com/office/presentation/8.0" sz="1500" b="0" i="0" u="none" strike="noStrike" spc="-30" baseline="0" mc:Ignorable="hp" hp:hslEmbossed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안내판 </a:t>
            </a:r>
            <a:r>
              <a:rPr xmlns:mc="http://schemas.openxmlformats.org/markup-compatibility/2006" xmlns:hp="http://schemas.haansoft.com/office/presentation/8.0" lang="EN-US" sz="1500" b="0" i="0" u="none" strike="noStrike" spc="-30" baseline="0" mc:Ignorable="hp" hp:hslEmbossed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QR</a:t>
            </a:r>
            <a:r>
              <a:rPr xmlns:mc="http://schemas.openxmlformats.org/markup-compatibility/2006" xmlns:hp="http://schemas.haansoft.com/office/presentation/8.0" sz="1500" b="0" i="0" u="none" strike="noStrike" spc="-30" baseline="0" mc:Ignorable="hp" hp:hslEmbossed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코드를 스캔하여 폼을 활용하여 내용 입력</a:t>
            </a:r>
            <a:endParaRPr xmlns:mc="http://schemas.openxmlformats.org/markup-compatibility/2006" xmlns:hp="http://schemas.haansoft.com/office/presentation/8.0" sz="1500" b="0" i="0" u="none" strike="noStrike" spc="-30" baseline="0" mc:Ignorable="hp" hp:hslEmbossed="0">
              <a:solidFill>
                <a:srgbClr val="000000"/>
              </a:solidFill>
              <a:latin typeface="맑은 고딕"/>
              <a:ea typeface="맑은 고딕"/>
              <a:cs typeface="맑은 고딕"/>
            </a:endParaRPr>
          </a:p>
          <a:p>
            <a:pPr marL="381000" marR="38100" lvl="0" indent="-381000" algn="just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tabLst>
                <a:tab pos="3041650" algn="l"/>
              </a:tabLst>
              <a:defRPr/>
            </a:pPr>
            <a:r>
              <a:rPr xmlns:mc="http://schemas.openxmlformats.org/markup-compatibility/2006" xmlns:hp="http://schemas.haansoft.com/office/presentation/8.0" sz="1500" b="0" i="0" u="none" strike="noStrike" baseline="0" mc:Ignorable="hp" hp:hslEmbossed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❍ </a:t>
            </a:r>
            <a:r>
              <a:rPr xmlns:mc="http://schemas.openxmlformats.org/markup-compatibility/2006" xmlns:hp="http://schemas.haansoft.com/office/presentation/8.0" lang="EN-US" sz="1500" b="1" i="0" u="none" strike="noStrike" baseline="0" mc:Ignorable="hp" hp:hslEmbossed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(</a:t>
            </a:r>
            <a:r>
              <a:rPr xmlns:mc="http://schemas.openxmlformats.org/markup-compatibility/2006" xmlns:hp="http://schemas.haansoft.com/office/presentation/8.0" sz="1500" b="1" i="0" u="none" strike="noStrike" baseline="0" mc:Ignorable="hp" hp:hslEmbossed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작성방법</a:t>
            </a:r>
            <a:r>
              <a:rPr xmlns:mc="http://schemas.openxmlformats.org/markup-compatibility/2006" xmlns:hp="http://schemas.haansoft.com/office/presentation/8.0" lang="EN-US" sz="1500" b="1" i="0" u="none" strike="noStrike" baseline="0" mc:Ignorable="hp" hp:hslEmbossed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)</a:t>
            </a:r>
            <a:endParaRPr xmlns:mc="http://schemas.openxmlformats.org/markup-compatibility/2006" xmlns:hp="http://schemas.haansoft.com/office/presentation/8.0" sz="1500" b="0" i="0" u="none" strike="noStrike" spc="-110" baseline="0" mc:Ignorable="hp" hp:hslEmbossed="0">
              <a:solidFill>
                <a:srgbClr val="000000"/>
              </a:solidFill>
              <a:latin typeface="맑은 고딕"/>
              <a:ea typeface="맑은 고딕"/>
              <a:cs typeface="맑은 고딕"/>
            </a:endParaRPr>
          </a:p>
          <a:p>
            <a:pPr marL="381000" marR="38100" lvl="0" indent="-381000" algn="just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tabLst>
                <a:tab pos="3041650" algn="l"/>
              </a:tabLst>
              <a:defRPr/>
            </a:pPr>
            <a:r>
              <a:rPr xmlns:mc="http://schemas.openxmlformats.org/markup-compatibility/2006" xmlns:hp="http://schemas.haansoft.com/office/presentation/8.0" sz="1500" b="0" i="0" u="none" strike="noStrike" spc="-110" baseline="0" mc:Ignorable="hp" hp:hslEmbossed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휴대전화를 사용하여</a:t>
            </a:r>
            <a:r>
              <a:rPr xmlns:mc="http://schemas.openxmlformats.org/markup-compatibility/2006" xmlns:hp="http://schemas.haansoft.com/office/presentation/8.0" sz="1500" b="0" i="0" u="none" strike="noStrike" spc="-120" baseline="0" mc:Ignorable="hp" hp:hslEmbossed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관련 사진 업로드</a:t>
            </a:r>
            <a:endParaRPr lang="en-US" altLang="ko-KR" sz="1500">
              <a:latin typeface="페이퍼로지 7 Bold"/>
              <a:ea typeface="페이퍼로지 7 Bold"/>
            </a:endParaRPr>
          </a:p>
        </p:txBody>
      </p:sp>
    </p:spTree>
    <p:extLst>
      <p:ext uri="{BB962C8B-B14F-4D97-AF65-F5344CB8AC3E}">
        <p14:creationId xmlns:p14="http://schemas.microsoft.com/office/powerpoint/2010/main" val="3144599685"/>
      </p:ext>
    </p:extLst>
  </p:cSld>
  <p:clrMapOvr>
    <a:masterClrMapping/>
  </p:clrMapOvr>
</p:sld>
</file>

<file path=ppt/slides/slide13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직사각형 27"/>
          <p:cNvSpPr/>
          <p:nvPr/>
        </p:nvSpPr>
        <p:spPr>
          <a:xfrm>
            <a:off x="0" y="0"/>
            <a:ext cx="12192000" cy="916304"/>
          </a:xfrm>
          <a:prstGeom prst="rect">
            <a:avLst/>
          </a:prstGeom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ko-KR" altLang="en-US" sz="3200">
                <a:latin typeface="여기어때 잘난체 고딕 TTF"/>
                <a:ea typeface="여기어때 잘난체 고딕 TTF"/>
              </a:rPr>
              <a:t>외주공사 실태 조사</a:t>
            </a:r>
            <a:r>
              <a:rPr lang="en-US" altLang="ko-KR" sz="3200">
                <a:latin typeface="여기어때 잘난체 고딕 TTF"/>
                <a:ea typeface="여기어때 잘난체 고딕 TTF"/>
              </a:rPr>
              <a:t>(</a:t>
            </a:r>
            <a:r>
              <a:rPr lang="ko-KR" altLang="en-US" sz="3200">
                <a:latin typeface="여기어때 잘난체 고딕 TTF"/>
                <a:ea typeface="여기어때 잘난체 고딕 TTF"/>
              </a:rPr>
              <a:t>건설</a:t>
            </a:r>
            <a:r>
              <a:rPr lang="en-US" altLang="ko-KR" sz="3200">
                <a:latin typeface="여기어때 잘난체 고딕 TTF"/>
                <a:ea typeface="여기어때 잘난체 고딕 TTF"/>
              </a:rPr>
              <a:t>)</a:t>
            </a:r>
            <a:endParaRPr lang="en-US" altLang="ko-KR" sz="3200">
              <a:latin typeface="여기어때 잘난체 고딕 TTF"/>
              <a:ea typeface="여기어때 잘난체 고딕 TTF"/>
            </a:endParaRPr>
          </a:p>
        </p:txBody>
      </p:sp>
      <p:pic>
        <p:nvPicPr>
          <p:cNvPr id="41" name="그림 40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762209" y="1357213"/>
            <a:ext cx="5333791" cy="4978400"/>
          </a:xfrm>
          <a:prstGeom prst="rect">
            <a:avLst/>
          </a:prstGeom>
        </p:spPr>
      </p:pic>
      <p:pic>
        <p:nvPicPr>
          <p:cNvPr id="43" name="그림 42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6143625" y="1363184"/>
            <a:ext cx="5217164" cy="49952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3868528"/>
      </p:ext>
    </p:extLst>
  </p:cSld>
  <p:clrMapOvr>
    <a:masterClrMapping/>
  </p:clrMapOvr>
</p:sld>
</file>

<file path=ppt/slides/slide14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 rot="0">
            <a:off x="0" y="0"/>
            <a:ext cx="12192000" cy="6859391"/>
            <a:chOff x="1122954" y="642939"/>
            <a:chExt cx="9926051" cy="6216452"/>
          </a:xfrm>
        </p:grpSpPr>
        <p:sp>
          <p:nvSpPr>
            <p:cNvPr id="73" name="직사각형 72"/>
            <p:cNvSpPr/>
            <p:nvPr/>
          </p:nvSpPr>
          <p:spPr>
            <a:xfrm>
              <a:off x="1126237" y="642939"/>
              <a:ext cx="9922768" cy="6216452"/>
            </a:xfrm>
            <a:custGeom>
              <a:avLst/>
              <a:gdLst>
                <a:gd name="connsiteX0" fmla="*/ 0 w 12212637"/>
                <a:gd name="connsiteY0" fmla="*/ 0 h 6858000"/>
                <a:gd name="connsiteX1" fmla="*/ 12212637 w 12212637"/>
                <a:gd name="connsiteY1" fmla="*/ 0 h 6858000"/>
                <a:gd name="connsiteX2" fmla="*/ 12212637 w 12212637"/>
                <a:gd name="connsiteY2" fmla="*/ 6858000 h 6858000"/>
                <a:gd name="connsiteX3" fmla="*/ 0 w 12212637"/>
                <a:gd name="connsiteY3" fmla="*/ 6858000 h 6858000"/>
                <a:gd name="connsiteX4" fmla="*/ 0 w 12212637"/>
                <a:gd name="connsiteY4" fmla="*/ 0 h 6858000"/>
                <a:gd name="connsiteX0" fmla="*/ 0 w 12212637"/>
                <a:gd name="connsiteY0" fmla="*/ 6858000 h 6858000"/>
                <a:gd name="connsiteX1" fmla="*/ 12212637 w 12212637"/>
                <a:gd name="connsiteY1" fmla="*/ 0 h 6858000"/>
                <a:gd name="connsiteX2" fmla="*/ 12212637 w 12212637"/>
                <a:gd name="connsiteY2" fmla="*/ 6858000 h 6858000"/>
                <a:gd name="connsiteX3" fmla="*/ 0 w 12212637"/>
                <a:gd name="connsiteY3" fmla="*/ 6858000 h 6858000"/>
                <a:gd name="connsiteX0" fmla="*/ 0 w 12212637"/>
                <a:gd name="connsiteY0" fmla="*/ 6858000 h 6858000"/>
                <a:gd name="connsiteX1" fmla="*/ 12212637 w 12212637"/>
                <a:gd name="connsiteY1" fmla="*/ 0 h 6858000"/>
                <a:gd name="connsiteX2" fmla="*/ 12212637 w 12212637"/>
                <a:gd name="connsiteY2" fmla="*/ 6858000 h 6858000"/>
                <a:gd name="connsiteX3" fmla="*/ 0 w 12212637"/>
                <a:gd name="connsiteY3" fmla="*/ 6858000 h 6858000"/>
                <a:gd name="connsiteX0" fmla="*/ 0 w 12212637"/>
                <a:gd name="connsiteY0" fmla="*/ 6858000 h 6858000"/>
                <a:gd name="connsiteX1" fmla="*/ 12212637 w 12212637"/>
                <a:gd name="connsiteY1" fmla="*/ 0 h 6858000"/>
                <a:gd name="connsiteX2" fmla="*/ 12212637 w 12212637"/>
                <a:gd name="connsiteY2" fmla="*/ 6858000 h 6858000"/>
                <a:gd name="connsiteX3" fmla="*/ 0 w 12212637"/>
                <a:gd name="connsiteY3" fmla="*/ 6858000 h 6858000"/>
                <a:gd name="connsiteX0" fmla="*/ 0 w 12212637"/>
                <a:gd name="connsiteY0" fmla="*/ 6858000 h 6858000"/>
                <a:gd name="connsiteX1" fmla="*/ 12212637 w 12212637"/>
                <a:gd name="connsiteY1" fmla="*/ 0 h 6858000"/>
                <a:gd name="connsiteX2" fmla="*/ 12212637 w 12212637"/>
                <a:gd name="connsiteY2" fmla="*/ 6858000 h 6858000"/>
                <a:gd name="connsiteX3" fmla="*/ 0 w 12212637"/>
                <a:gd name="connsiteY3" fmla="*/ 6858000 h 6858000"/>
                <a:gd name="connsiteX0" fmla="*/ 0 w 12212637"/>
                <a:gd name="connsiteY0" fmla="*/ 6858000 h 6858000"/>
                <a:gd name="connsiteX1" fmla="*/ 12212637 w 12212637"/>
                <a:gd name="connsiteY1" fmla="*/ 0 h 6858000"/>
                <a:gd name="connsiteX2" fmla="*/ 12212637 w 12212637"/>
                <a:gd name="connsiteY2" fmla="*/ 6858000 h 6858000"/>
                <a:gd name="connsiteX3" fmla="*/ 0 w 12212637"/>
                <a:gd name="connsiteY3" fmla="*/ 6858000 h 6858000"/>
                <a:gd name="connsiteX0" fmla="*/ 0 w 12212637"/>
                <a:gd name="connsiteY0" fmla="*/ 6858000 h 6858000"/>
                <a:gd name="connsiteX1" fmla="*/ 12212637 w 12212637"/>
                <a:gd name="connsiteY1" fmla="*/ 0 h 6858000"/>
                <a:gd name="connsiteX2" fmla="*/ 12212637 w 12212637"/>
                <a:gd name="connsiteY2" fmla="*/ 6858000 h 6858000"/>
                <a:gd name="connsiteX3" fmla="*/ 0 w 12212637"/>
                <a:gd name="connsiteY3" fmla="*/ 6858000 h 6858000"/>
                <a:gd name="connsiteX0" fmla="*/ 0 w 12212637"/>
                <a:gd name="connsiteY0" fmla="*/ 6858000 h 6858000"/>
                <a:gd name="connsiteX1" fmla="*/ 12212637 w 12212637"/>
                <a:gd name="connsiteY1" fmla="*/ 0 h 6858000"/>
                <a:gd name="connsiteX2" fmla="*/ 12212637 w 12212637"/>
                <a:gd name="connsiteY2" fmla="*/ 6858000 h 6858000"/>
                <a:gd name="connsiteX3" fmla="*/ 0 w 12212637"/>
                <a:gd name="connsiteY3" fmla="*/ 6858000 h 6858000"/>
                <a:gd name="connsiteX0" fmla="*/ 0 w 12212637"/>
                <a:gd name="connsiteY0" fmla="*/ 6858000 h 6858000"/>
                <a:gd name="connsiteX1" fmla="*/ 12212637 w 12212637"/>
                <a:gd name="connsiteY1" fmla="*/ 0 h 6858000"/>
                <a:gd name="connsiteX2" fmla="*/ 12212637 w 12212637"/>
                <a:gd name="connsiteY2" fmla="*/ 6858000 h 6858000"/>
                <a:gd name="connsiteX3" fmla="*/ 0 w 12212637"/>
                <a:gd name="connsiteY3" fmla="*/ 6858000 h 6858000"/>
                <a:gd name="connsiteX0" fmla="*/ 0 w 12212637"/>
                <a:gd name="connsiteY0" fmla="*/ 6858000 h 6858000"/>
                <a:gd name="connsiteX1" fmla="*/ 12212637 w 12212637"/>
                <a:gd name="connsiteY1" fmla="*/ 0 h 6858000"/>
                <a:gd name="connsiteX2" fmla="*/ 12212637 w 12212637"/>
                <a:gd name="connsiteY2" fmla="*/ 6858000 h 6858000"/>
                <a:gd name="connsiteX3" fmla="*/ 0 w 12212637"/>
                <a:gd name="connsiteY3" fmla="*/ 6858000 h 685800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212637" h="6858000">
                  <a:moveTo>
                    <a:pt x="0" y="6858000"/>
                  </a:moveTo>
                  <a:cubicBezTo>
                    <a:pt x="4163476" y="4791919"/>
                    <a:pt x="9079435" y="7449851"/>
                    <a:pt x="12212637" y="0"/>
                  </a:cubicBezTo>
                  <a:lnTo>
                    <a:pt x="12212637" y="685800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rgbClr val="6669ec"/>
            </a:solidFill>
            <a:ln>
              <a:noFill/>
            </a:ln>
          </p:spPr>
          <p:txBody>
            <a:bodyPr vert="horz" wrap="square" lIns="74295" tIns="37148" rIns="74295" bIns="37148" anchor="t" anchorCtr="0">
              <a:prstTxWarp prst="textNoShape">
                <a:avLst/>
              </a:prstTxWarp>
              <a:noAutofit/>
            </a:bodyPr>
            <a:lstStyle/>
            <a:p>
              <a:pPr lvl="0">
                <a:defRPr/>
              </a:pPr>
              <a:endParaRPr lang="ko-KR" altLang="en-US" sz="1463"/>
            </a:p>
          </p:txBody>
        </p:sp>
        <p:sp>
          <p:nvSpPr>
            <p:cNvPr id="9" name="Freeform 6"/>
            <p:cNvSpPr/>
            <p:nvPr/>
          </p:nvSpPr>
          <p:spPr>
            <a:xfrm>
              <a:off x="1129744" y="4545183"/>
              <a:ext cx="4209163" cy="1987564"/>
            </a:xfrm>
            <a:custGeom>
              <a:avLst/>
              <a:gdLst>
                <a:gd name="T0" fmla="*/ 6 w 1710"/>
                <a:gd name="T1" fmla="*/ 0 h 877"/>
                <a:gd name="T2" fmla="*/ 6 w 1710"/>
                <a:gd name="T3" fmla="*/ 877 h 877"/>
                <a:gd name="T4" fmla="*/ 1710 w 1710"/>
                <a:gd name="T5" fmla="*/ 877 h 877"/>
                <a:gd name="T6" fmla="*/ 1710 w 1710"/>
                <a:gd name="T7" fmla="*/ 877 h 877"/>
                <a:gd name="T8" fmla="*/ 6 w 1710"/>
                <a:gd name="T9" fmla="*/ 877 h 877"/>
                <a:gd name="T10" fmla="*/ 6 w 1710"/>
                <a:gd name="T11" fmla="*/ 877 h 877"/>
                <a:gd name="T12" fmla="*/ 6 w 1710"/>
                <a:gd name="T13" fmla="*/ 877 h 877"/>
                <a:gd name="T14" fmla="*/ 6 w 1710"/>
                <a:gd name="T15" fmla="*/ 0 h 877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710" h="877">
                  <a:moveTo>
                    <a:pt x="6" y="0"/>
                  </a:moveTo>
                  <a:cubicBezTo>
                    <a:pt x="0" y="291"/>
                    <a:pt x="6" y="877"/>
                    <a:pt x="6" y="877"/>
                  </a:cubicBezTo>
                  <a:quadBezTo>
                    <a:pt x="1710" y="877"/>
                    <a:pt x="1710" y="877"/>
                  </a:quadBezTo>
                  <a:quadBezTo>
                    <a:pt x="1710" y="877"/>
                    <a:pt x="1710" y="877"/>
                  </a:quadBezTo>
                  <a:quadBezTo>
                    <a:pt x="6" y="877"/>
                    <a:pt x="6" y="877"/>
                  </a:quadBezTo>
                  <a:quadBezTo>
                    <a:pt x="6" y="877"/>
                    <a:pt x="6" y="877"/>
                  </a:quadBezTo>
                  <a:quadBezTo>
                    <a:pt x="6" y="877"/>
                    <a:pt x="6" y="877"/>
                  </a:quadBezTo>
                  <a:quadBezTo>
                    <a:pt x="6" y="0"/>
                    <a:pt x="6" y="0"/>
                  </a:quadBezTo>
                </a:path>
              </a:pathLst>
            </a:custGeom>
            <a:solidFill>
              <a:srgbClr val="8797c3"/>
            </a:solidFill>
            <a:ln>
              <a:noFill/>
            </a:ln>
          </p:spPr>
          <p:txBody>
            <a:bodyPr vert="horz" wrap="square" lIns="74295" tIns="37148" rIns="74295" bIns="37148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 sz="1463"/>
            </a:p>
          </p:txBody>
        </p:sp>
        <p:sp>
          <p:nvSpPr>
            <p:cNvPr id="24" name="AutoShape 17"/>
            <p:cNvSpPr>
              <a:spLocks noChangeAspect="1" noChangeArrowheads="1" noTextEdit="1"/>
            </p:cNvSpPr>
            <p:nvPr/>
          </p:nvSpPr>
          <p:spPr>
            <a:xfrm>
              <a:off x="1129739" y="1732316"/>
              <a:ext cx="9293024" cy="5125689"/>
            </a:xfrm>
            <a:prstGeom prst="rect">
              <a:avLst/>
            </a:prstGeom>
            <a:noFill/>
            <a:ln>
              <a:noFill/>
            </a:ln>
          </p:spPr>
          <p:txBody>
            <a:bodyPr vert="horz" wrap="square" lIns="74295" tIns="37148" rIns="74295" bIns="37148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 sz="1463"/>
            </a:p>
          </p:txBody>
        </p:sp>
        <p:sp>
          <p:nvSpPr>
            <p:cNvPr id="25" name="Freeform 19"/>
            <p:cNvSpPr/>
            <p:nvPr/>
          </p:nvSpPr>
          <p:spPr>
            <a:xfrm>
              <a:off x="1122954" y="3780250"/>
              <a:ext cx="8287932" cy="3063172"/>
            </a:xfrm>
            <a:custGeom>
              <a:avLst/>
              <a:gdLst>
                <a:gd name="T0" fmla="*/ 4 w 3687"/>
                <a:gd name="T1" fmla="*/ 1031 h 1481"/>
                <a:gd name="T2" fmla="*/ 3687 w 3687"/>
                <a:gd name="T3" fmla="*/ 0 h 1481"/>
                <a:gd name="T4" fmla="*/ 4 w 3687"/>
                <a:gd name="T5" fmla="*/ 1481 h 1481"/>
                <a:gd name="T6" fmla="*/ 4 w 3687"/>
                <a:gd name="T7" fmla="*/ 1031 h 1481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87" h="1481">
                  <a:moveTo>
                    <a:pt x="4" y="1031"/>
                  </a:moveTo>
                  <a:cubicBezTo>
                    <a:pt x="2923" y="1265"/>
                    <a:pt x="3687" y="0"/>
                    <a:pt x="3687" y="0"/>
                  </a:cubicBezTo>
                  <a:cubicBezTo>
                    <a:pt x="3019" y="1426"/>
                    <a:pt x="4" y="1481"/>
                    <a:pt x="4" y="1481"/>
                  </a:cubicBezTo>
                  <a:cubicBezTo>
                    <a:pt x="4" y="1481"/>
                    <a:pt x="0" y="1031"/>
                    <a:pt x="4" y="1031"/>
                  </a:cubicBezTo>
                  <a:close/>
                </a:path>
              </a:pathLst>
            </a:custGeom>
            <a:solidFill>
              <a:srgbClr val="2ba9e0"/>
            </a:solidFill>
            <a:ln>
              <a:noFill/>
            </a:ln>
          </p:spPr>
          <p:txBody>
            <a:bodyPr vert="horz" wrap="square" lIns="74295" tIns="37148" rIns="74295" bIns="37148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 sz="1463"/>
            </a:p>
          </p:txBody>
        </p:sp>
        <p:sp>
          <p:nvSpPr>
            <p:cNvPr id="27" name="Freeform 21"/>
            <p:cNvSpPr/>
            <p:nvPr/>
          </p:nvSpPr>
          <p:spPr>
            <a:xfrm>
              <a:off x="1122955" y="3411688"/>
              <a:ext cx="8540564" cy="3133129"/>
            </a:xfrm>
            <a:custGeom>
              <a:avLst/>
              <a:gdLst>
                <a:gd name="T0" fmla="*/ 4 w 3799"/>
                <a:gd name="T1" fmla="*/ 1065 h 1515"/>
                <a:gd name="T2" fmla="*/ 3799 w 3799"/>
                <a:gd name="T3" fmla="*/ 0 h 1515"/>
                <a:gd name="T4" fmla="*/ 4 w 3799"/>
                <a:gd name="T5" fmla="*/ 1515 h 1515"/>
                <a:gd name="T6" fmla="*/ 4 w 3799"/>
                <a:gd name="T7" fmla="*/ 1065 h 1515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99" h="1515">
                  <a:moveTo>
                    <a:pt x="4" y="1065"/>
                  </a:moveTo>
                  <a:cubicBezTo>
                    <a:pt x="3337" y="1345"/>
                    <a:pt x="3799" y="0"/>
                    <a:pt x="3799" y="0"/>
                  </a:cubicBezTo>
                  <a:cubicBezTo>
                    <a:pt x="3203" y="1441"/>
                    <a:pt x="4" y="1515"/>
                    <a:pt x="4" y="1515"/>
                  </a:cubicBezTo>
                  <a:cubicBezTo>
                    <a:pt x="4" y="1515"/>
                    <a:pt x="0" y="1065"/>
                    <a:pt x="4" y="1065"/>
                  </a:cubicBezTo>
                  <a:close/>
                </a:path>
              </a:pathLst>
            </a:custGeom>
            <a:solidFill>
              <a:srgbClr val="2377b9"/>
            </a:solidFill>
            <a:ln>
              <a:noFill/>
            </a:ln>
          </p:spPr>
          <p:txBody>
            <a:bodyPr vert="horz" wrap="square" lIns="74295" tIns="37148" rIns="74295" bIns="37148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 sz="1463"/>
            </a:p>
          </p:txBody>
        </p:sp>
        <p:sp>
          <p:nvSpPr>
            <p:cNvPr id="32" name="Freeform 26"/>
            <p:cNvSpPr/>
            <p:nvPr/>
          </p:nvSpPr>
          <p:spPr>
            <a:xfrm>
              <a:off x="1122955" y="3285147"/>
              <a:ext cx="8540564" cy="2980720"/>
            </a:xfrm>
            <a:custGeom>
              <a:avLst/>
              <a:gdLst>
                <a:gd name="T0" fmla="*/ 4 w 3799"/>
                <a:gd name="T1" fmla="*/ 968 h 1441"/>
                <a:gd name="T2" fmla="*/ 3799 w 3799"/>
                <a:gd name="T3" fmla="*/ 0 h 1441"/>
                <a:gd name="T4" fmla="*/ 4 w 3799"/>
                <a:gd name="T5" fmla="*/ 1410 h 1441"/>
                <a:gd name="T6" fmla="*/ 4 w 3799"/>
                <a:gd name="T7" fmla="*/ 968 h 1441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99" h="1441">
                  <a:moveTo>
                    <a:pt x="4" y="968"/>
                  </a:moveTo>
                  <a:cubicBezTo>
                    <a:pt x="3337" y="1248"/>
                    <a:pt x="3799" y="0"/>
                    <a:pt x="3799" y="0"/>
                  </a:cubicBezTo>
                  <a:cubicBezTo>
                    <a:pt x="3203" y="1441"/>
                    <a:pt x="4" y="1410"/>
                    <a:pt x="4" y="1410"/>
                  </a:cubicBezTo>
                  <a:cubicBezTo>
                    <a:pt x="4" y="1410"/>
                    <a:pt x="0" y="968"/>
                    <a:pt x="4" y="968"/>
                  </a:cubicBezTo>
                  <a:close/>
                </a:path>
              </a:pathLst>
            </a:custGeom>
            <a:solidFill>
              <a:srgbClr val="2a3e8e"/>
            </a:solidFill>
            <a:ln>
              <a:noFill/>
            </a:ln>
          </p:spPr>
          <p:txBody>
            <a:bodyPr vert="horz" wrap="square" lIns="74295" tIns="37148" rIns="74295" bIns="37148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 sz="1463"/>
            </a:p>
          </p:txBody>
        </p:sp>
        <p:sp>
          <p:nvSpPr>
            <p:cNvPr id="49" name="직사각형 3100"/>
            <p:cNvSpPr/>
            <p:nvPr/>
          </p:nvSpPr>
          <p:spPr>
            <a:xfrm>
              <a:off x="1761653" y="1498291"/>
              <a:ext cx="4469727" cy="431115"/>
            </a:xfrm>
            <a:custGeom>
              <a:avLst/>
              <a:gdLst>
                <a:gd name="connsiteX0" fmla="*/ 0 w 6588318"/>
                <a:gd name="connsiteY0" fmla="*/ 0 h 584775"/>
                <a:gd name="connsiteX1" fmla="*/ 6588318 w 6588318"/>
                <a:gd name="connsiteY1" fmla="*/ 0 h 584775"/>
                <a:gd name="connsiteX2" fmla="*/ 6588318 w 6588318"/>
                <a:gd name="connsiteY2" fmla="*/ 584775 h 584775"/>
                <a:gd name="connsiteX3" fmla="*/ 0 w 6588318"/>
                <a:gd name="connsiteY3" fmla="*/ 584775 h 584775"/>
                <a:gd name="connsiteX4" fmla="*/ 0 w 6588318"/>
                <a:gd name="connsiteY4" fmla="*/ 0 h 584775"/>
                <a:gd name="connsiteX0" fmla="*/ 142875 w 6731193"/>
                <a:gd name="connsiteY0" fmla="*/ 0 h 599063"/>
                <a:gd name="connsiteX1" fmla="*/ 6731193 w 6731193"/>
                <a:gd name="connsiteY1" fmla="*/ 0 h 599063"/>
                <a:gd name="connsiteX2" fmla="*/ 6731193 w 6731193"/>
                <a:gd name="connsiteY2" fmla="*/ 584775 h 599063"/>
                <a:gd name="connsiteX3" fmla="*/ 0 w 6731193"/>
                <a:gd name="connsiteY3" fmla="*/ 599063 h 599063"/>
                <a:gd name="connsiteX4" fmla="*/ 142875 w 6731193"/>
                <a:gd name="connsiteY4" fmla="*/ 0 h 599063"/>
                <a:gd name="connsiteX0" fmla="*/ 142875 w 6931218"/>
                <a:gd name="connsiteY0" fmla="*/ 0 h 599063"/>
                <a:gd name="connsiteX1" fmla="*/ 6931218 w 6931218"/>
                <a:gd name="connsiteY1" fmla="*/ 7144 h 599063"/>
                <a:gd name="connsiteX2" fmla="*/ 6731193 w 6931218"/>
                <a:gd name="connsiteY2" fmla="*/ 584775 h 599063"/>
                <a:gd name="connsiteX3" fmla="*/ 0 w 6931218"/>
                <a:gd name="connsiteY3" fmla="*/ 599063 h 599063"/>
                <a:gd name="connsiteX4" fmla="*/ 142875 w 6931218"/>
                <a:gd name="connsiteY4" fmla="*/ 0 h 599063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931218" h="599063">
                  <a:moveTo>
                    <a:pt x="142875" y="0"/>
                  </a:moveTo>
                  <a:lnTo>
                    <a:pt x="6931218" y="7144"/>
                  </a:lnTo>
                  <a:lnTo>
                    <a:pt x="6731193" y="584775"/>
                  </a:lnTo>
                  <a:lnTo>
                    <a:pt x="0" y="599063"/>
                  </a:lnTo>
                  <a:lnTo>
                    <a:pt x="142875" y="0"/>
                  </a:lnTo>
                  <a:close/>
                </a:path>
              </a:pathLst>
            </a:custGeom>
            <a:solidFill>
              <a:srgbClr val="2ba9e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>
                <a:defRPr/>
              </a:pPr>
              <a:endParaRPr lang="ko-KR" altLang="en-US" sz="1463">
                <a:latin typeface="나눔바른고딕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1965576" y="1511082"/>
              <a:ext cx="4061879" cy="3904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 latinLnBrk="0">
                <a:defRPr/>
              </a:pPr>
              <a:r>
                <a:rPr xmlns:mc="http://schemas.openxmlformats.org/markup-compatibility/2006" xmlns:hp="http://schemas.haansoft.com/office/presentation/8.0" lang="ko-KR" altLang="en-US" sz="2273" kern="0" mc:Ignorable="hp" hp:hslEmbossed="0">
                  <a:ln w="9525">
                    <a:solidFill>
                      <a:prstClr val="white">
                        <a:alpha val="5000"/>
                      </a:prst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40"/>
                      </a:srgbClr>
                    </a:outerShdw>
                  </a:effectLst>
                  <a:latin typeface="나눔바른고딕"/>
                  <a:ea typeface="나눔바른고딕"/>
                </a:rPr>
                <a:t>성서산업단지관리공단 릴레이 간담회</a:t>
              </a:r>
              <a:endParaRPr xmlns:mc="http://schemas.openxmlformats.org/markup-compatibility/2006" xmlns:hp="http://schemas.haansoft.com/office/presentation/8.0" lang="ko-KR" altLang="en-US" sz="2273" kern="0" mc:Ignorable="hp" hp:hslEmbossed="0">
                <a:ln w="9525">
                  <a:solidFill>
                    <a:prstClr val="white">
                      <a:alpha val="5000"/>
                    </a:prst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나눔바른고딕"/>
                <a:ea typeface="나눔바른고딕"/>
              </a:endParaRPr>
            </a:p>
          </p:txBody>
        </p:sp>
        <p:pic>
          <p:nvPicPr>
            <p:cNvPr id="70" name="그림 69"/>
            <p:cNvPicPr>
              <a:picLocks noChangeAspect="1"/>
            </p:cNvPicPr>
            <p:nvPr/>
          </p:nvPicPr>
          <p:blipFill rotWithShape="1">
            <a:blip r:embed="rId3"/>
            <a:stretch>
              <a:fillRect/>
            </a:stretch>
          </p:blipFill>
          <p:spPr>
            <a:xfrm>
              <a:off x="8161423" y="5598281"/>
              <a:ext cx="2049748" cy="631487"/>
            </a:xfrm>
            <a:prstGeom prst="rect">
              <a:avLst/>
            </a:prstGeom>
          </p:spPr>
        </p:pic>
        <p:pic>
          <p:nvPicPr>
            <p:cNvPr id="71" name="그림 70"/>
            <p:cNvPicPr>
              <a:picLocks noChangeAspect="1"/>
            </p:cNvPicPr>
            <p:nvPr/>
          </p:nvPicPr>
          <p:blipFill rotWithShape="1">
            <a:blip r:embed="rId4"/>
            <a:srcRect r="64160"/>
            <a:stretch>
              <a:fillRect/>
            </a:stretch>
          </p:blipFill>
          <p:spPr>
            <a:xfrm>
              <a:off x="8161424" y="5598281"/>
              <a:ext cx="684943" cy="631487"/>
            </a:xfrm>
            <a:prstGeom prst="rect">
              <a:avLst/>
            </a:prstGeom>
          </p:spPr>
        </p:pic>
        <p:sp>
          <p:nvSpPr>
            <p:cNvPr id="14" name="TextBox 13"/>
            <p:cNvSpPr txBox="1"/>
            <p:nvPr/>
          </p:nvSpPr>
          <p:spPr>
            <a:xfrm>
              <a:off x="1901671" y="2593037"/>
              <a:ext cx="3928415" cy="828143"/>
            </a:xfrm>
            <a:custGeom>
              <a:avLst/>
              <a:gdLst/>
              <a:rect l="l" t="t" r="r" b="b"/>
              <a:pathLst>
                <a:path w="3928414" h="828142">
                  <a:moveTo>
                    <a:pt x="1801596" y="669722"/>
                  </a:moveTo>
                  <a:lnTo>
                    <a:pt x="1801596" y="709117"/>
                  </a:lnTo>
                  <a:lnTo>
                    <a:pt x="2079879" y="709117"/>
                  </a:lnTo>
                  <a:lnTo>
                    <a:pt x="2079879" y="669722"/>
                  </a:lnTo>
                  <a:close/>
                  <a:moveTo>
                    <a:pt x="220446" y="622783"/>
                  </a:moveTo>
                  <a:lnTo>
                    <a:pt x="220446" y="699059"/>
                  </a:lnTo>
                  <a:lnTo>
                    <a:pt x="498729" y="699059"/>
                  </a:lnTo>
                  <a:lnTo>
                    <a:pt x="498729" y="622783"/>
                  </a:lnTo>
                  <a:close/>
                  <a:moveTo>
                    <a:pt x="1638147" y="503758"/>
                  </a:moveTo>
                  <a:lnTo>
                    <a:pt x="1801596" y="503758"/>
                  </a:lnTo>
                  <a:lnTo>
                    <a:pt x="1801596" y="552374"/>
                  </a:lnTo>
                  <a:lnTo>
                    <a:pt x="2079879" y="552374"/>
                  </a:lnTo>
                  <a:lnTo>
                    <a:pt x="2079879" y="503758"/>
                  </a:lnTo>
                  <a:lnTo>
                    <a:pt x="2242489" y="503758"/>
                  </a:lnTo>
                  <a:lnTo>
                    <a:pt x="2242489" y="828142"/>
                  </a:lnTo>
                  <a:lnTo>
                    <a:pt x="1638147" y="828142"/>
                  </a:lnTo>
                  <a:close/>
                  <a:moveTo>
                    <a:pt x="56997" y="493700"/>
                  </a:moveTo>
                  <a:lnTo>
                    <a:pt x="661340" y="493700"/>
                  </a:lnTo>
                  <a:lnTo>
                    <a:pt x="661340" y="828142"/>
                  </a:lnTo>
                  <a:lnTo>
                    <a:pt x="56997" y="828142"/>
                  </a:lnTo>
                  <a:close/>
                  <a:moveTo>
                    <a:pt x="1811655" y="305943"/>
                  </a:moveTo>
                  <a:cubicBezTo>
                    <a:pt x="1800339" y="305908"/>
                    <a:pt x="1790490" y="306816"/>
                    <a:pt x="1782108" y="308667"/>
                  </a:cubicBezTo>
                  <a:cubicBezTo>
                    <a:pt x="1773726" y="310518"/>
                    <a:pt x="1766811" y="313522"/>
                    <a:pt x="1761363" y="317678"/>
                  </a:cubicBezTo>
                  <a:cubicBezTo>
                    <a:pt x="1753959" y="322567"/>
                    <a:pt x="1750327" y="329552"/>
                    <a:pt x="1750466" y="338633"/>
                  </a:cubicBezTo>
                  <a:cubicBezTo>
                    <a:pt x="1750327" y="347015"/>
                    <a:pt x="1753959" y="353720"/>
                    <a:pt x="1761363" y="358750"/>
                  </a:cubicBezTo>
                  <a:cubicBezTo>
                    <a:pt x="1766811" y="362906"/>
                    <a:pt x="1773726" y="365909"/>
                    <a:pt x="1782108" y="367760"/>
                  </a:cubicBezTo>
                  <a:cubicBezTo>
                    <a:pt x="1790490" y="369611"/>
                    <a:pt x="1800339" y="370519"/>
                    <a:pt x="1811655" y="370484"/>
                  </a:cubicBezTo>
                  <a:cubicBezTo>
                    <a:pt x="1822604" y="370519"/>
                    <a:pt x="1832348" y="369611"/>
                    <a:pt x="1840887" y="367760"/>
                  </a:cubicBezTo>
                  <a:cubicBezTo>
                    <a:pt x="1849426" y="365909"/>
                    <a:pt x="1856446" y="362906"/>
                    <a:pt x="1861947" y="358750"/>
                  </a:cubicBezTo>
                  <a:cubicBezTo>
                    <a:pt x="1868652" y="353720"/>
                    <a:pt x="1872005" y="347015"/>
                    <a:pt x="1872005" y="338633"/>
                  </a:cubicBezTo>
                  <a:cubicBezTo>
                    <a:pt x="1872005" y="329552"/>
                    <a:pt x="1868652" y="322567"/>
                    <a:pt x="1861947" y="317678"/>
                  </a:cubicBezTo>
                  <a:cubicBezTo>
                    <a:pt x="1856446" y="313522"/>
                    <a:pt x="1849426" y="310518"/>
                    <a:pt x="1840887" y="308667"/>
                  </a:cubicBezTo>
                  <a:cubicBezTo>
                    <a:pt x="1832348" y="306816"/>
                    <a:pt x="1822604" y="305908"/>
                    <a:pt x="1811655" y="305943"/>
                  </a:cubicBezTo>
                  <a:close/>
                  <a:moveTo>
                    <a:pt x="1811655" y="194462"/>
                  </a:moveTo>
                  <a:cubicBezTo>
                    <a:pt x="1846597" y="194550"/>
                    <a:pt x="1878134" y="198356"/>
                    <a:pt x="1906267" y="205883"/>
                  </a:cubicBezTo>
                  <a:cubicBezTo>
                    <a:pt x="1934399" y="213409"/>
                    <a:pt x="1958183" y="224131"/>
                    <a:pt x="1977618" y="238049"/>
                  </a:cubicBezTo>
                  <a:cubicBezTo>
                    <a:pt x="1993684" y="250150"/>
                    <a:pt x="2006187" y="264504"/>
                    <a:pt x="2015128" y="281111"/>
                  </a:cubicBezTo>
                  <a:cubicBezTo>
                    <a:pt x="2024069" y="297718"/>
                    <a:pt x="2028609" y="316892"/>
                    <a:pt x="2028748" y="338633"/>
                  </a:cubicBezTo>
                  <a:cubicBezTo>
                    <a:pt x="2028609" y="359972"/>
                    <a:pt x="2024069" y="378901"/>
                    <a:pt x="2015128" y="395421"/>
                  </a:cubicBezTo>
                  <a:cubicBezTo>
                    <a:pt x="2006187" y="411940"/>
                    <a:pt x="1993684" y="426260"/>
                    <a:pt x="1977618" y="438379"/>
                  </a:cubicBezTo>
                  <a:cubicBezTo>
                    <a:pt x="1958183" y="452663"/>
                    <a:pt x="1934399" y="463490"/>
                    <a:pt x="1906267" y="470859"/>
                  </a:cubicBezTo>
                  <a:cubicBezTo>
                    <a:pt x="1878134" y="478228"/>
                    <a:pt x="1846597" y="481930"/>
                    <a:pt x="1811655" y="481965"/>
                  </a:cubicBezTo>
                  <a:cubicBezTo>
                    <a:pt x="1776346" y="481930"/>
                    <a:pt x="1744703" y="478228"/>
                    <a:pt x="1716729" y="470859"/>
                  </a:cubicBezTo>
                  <a:cubicBezTo>
                    <a:pt x="1688754" y="463490"/>
                    <a:pt x="1665075" y="452663"/>
                    <a:pt x="1645691" y="438379"/>
                  </a:cubicBezTo>
                  <a:cubicBezTo>
                    <a:pt x="1629259" y="426260"/>
                    <a:pt x="1616651" y="411940"/>
                    <a:pt x="1607867" y="395421"/>
                  </a:cubicBezTo>
                  <a:cubicBezTo>
                    <a:pt x="1599084" y="378901"/>
                    <a:pt x="1594648" y="359972"/>
                    <a:pt x="1594561" y="338633"/>
                  </a:cubicBezTo>
                  <a:cubicBezTo>
                    <a:pt x="1594648" y="316892"/>
                    <a:pt x="1599084" y="297718"/>
                    <a:pt x="1607867" y="281111"/>
                  </a:cubicBezTo>
                  <a:cubicBezTo>
                    <a:pt x="1616651" y="264504"/>
                    <a:pt x="1629259" y="250150"/>
                    <a:pt x="1645691" y="238049"/>
                  </a:cubicBezTo>
                  <a:cubicBezTo>
                    <a:pt x="1665075" y="224131"/>
                    <a:pt x="1688754" y="213409"/>
                    <a:pt x="1716729" y="205883"/>
                  </a:cubicBezTo>
                  <a:cubicBezTo>
                    <a:pt x="1744703" y="198356"/>
                    <a:pt x="1776346" y="194550"/>
                    <a:pt x="1811655" y="194462"/>
                  </a:cubicBezTo>
                  <a:close/>
                  <a:moveTo>
                    <a:pt x="935583" y="31852"/>
                  </a:moveTo>
                  <a:lnTo>
                    <a:pt x="1101547" y="31852"/>
                  </a:lnTo>
                  <a:lnTo>
                    <a:pt x="1101547" y="321869"/>
                  </a:lnTo>
                  <a:cubicBezTo>
                    <a:pt x="1101625" y="393913"/>
                    <a:pt x="1107337" y="450620"/>
                    <a:pt x="1118684" y="491992"/>
                  </a:cubicBezTo>
                  <a:cubicBezTo>
                    <a:pt x="1130030" y="533364"/>
                    <a:pt x="1146546" y="564678"/>
                    <a:pt x="1168230" y="585933"/>
                  </a:cubicBezTo>
                  <a:cubicBezTo>
                    <a:pt x="1189915" y="607188"/>
                    <a:pt x="1216303" y="623662"/>
                    <a:pt x="1247394" y="635356"/>
                  </a:cubicBezTo>
                  <a:lnTo>
                    <a:pt x="1247394" y="777011"/>
                  </a:lnTo>
                  <a:cubicBezTo>
                    <a:pt x="1198080" y="769136"/>
                    <a:pt x="1153376" y="752616"/>
                    <a:pt x="1113282" y="727453"/>
                  </a:cubicBezTo>
                  <a:cubicBezTo>
                    <a:pt x="1073188" y="702289"/>
                    <a:pt x="1041895" y="672987"/>
                    <a:pt x="1019403" y="639547"/>
                  </a:cubicBezTo>
                  <a:cubicBezTo>
                    <a:pt x="999095" y="672935"/>
                    <a:pt x="968256" y="702132"/>
                    <a:pt x="926887" y="727138"/>
                  </a:cubicBezTo>
                  <a:cubicBezTo>
                    <a:pt x="885518" y="752145"/>
                    <a:pt x="839802" y="768769"/>
                    <a:pt x="789737" y="777011"/>
                  </a:cubicBezTo>
                  <a:lnTo>
                    <a:pt x="789737" y="635356"/>
                  </a:lnTo>
                  <a:cubicBezTo>
                    <a:pt x="820300" y="624718"/>
                    <a:pt x="846439" y="608740"/>
                    <a:pt x="868155" y="587423"/>
                  </a:cubicBezTo>
                  <a:cubicBezTo>
                    <a:pt x="889870" y="566106"/>
                    <a:pt x="906510" y="534544"/>
                    <a:pt x="918074" y="492737"/>
                  </a:cubicBezTo>
                  <a:cubicBezTo>
                    <a:pt x="929638" y="450931"/>
                    <a:pt x="935475" y="393975"/>
                    <a:pt x="935583" y="321869"/>
                  </a:cubicBezTo>
                  <a:close/>
                  <a:moveTo>
                    <a:pt x="17602" y="31852"/>
                  </a:moveTo>
                  <a:lnTo>
                    <a:pt x="430835" y="31852"/>
                  </a:lnTo>
                  <a:lnTo>
                    <a:pt x="430835" y="111481"/>
                  </a:lnTo>
                  <a:cubicBezTo>
                    <a:pt x="431743" y="226925"/>
                    <a:pt x="397656" y="314971"/>
                    <a:pt x="328574" y="375618"/>
                  </a:cubicBezTo>
                  <a:cubicBezTo>
                    <a:pt x="259493" y="436266"/>
                    <a:pt x="149968" y="470876"/>
                    <a:pt x="0" y="479450"/>
                  </a:cubicBezTo>
                  <a:lnTo>
                    <a:pt x="0" y="345338"/>
                  </a:lnTo>
                  <a:cubicBezTo>
                    <a:pt x="91433" y="338406"/>
                    <a:pt x="158350" y="320000"/>
                    <a:pt x="200749" y="290122"/>
                  </a:cubicBezTo>
                  <a:cubicBezTo>
                    <a:pt x="243148" y="260244"/>
                    <a:pt x="265639" y="217740"/>
                    <a:pt x="268224" y="162611"/>
                  </a:cubicBezTo>
                  <a:lnTo>
                    <a:pt x="17602" y="162611"/>
                  </a:lnTo>
                  <a:close/>
                  <a:moveTo>
                    <a:pt x="3657676" y="22631"/>
                  </a:moveTo>
                  <a:lnTo>
                    <a:pt x="3823639" y="22631"/>
                  </a:lnTo>
                  <a:lnTo>
                    <a:pt x="3823639" y="322707"/>
                  </a:lnTo>
                  <a:lnTo>
                    <a:pt x="3928414" y="322707"/>
                  </a:lnTo>
                  <a:lnTo>
                    <a:pt x="3928414" y="460172"/>
                  </a:lnTo>
                  <a:lnTo>
                    <a:pt x="3823639" y="460172"/>
                  </a:lnTo>
                  <a:lnTo>
                    <a:pt x="3823639" y="819760"/>
                  </a:lnTo>
                  <a:lnTo>
                    <a:pt x="3657676" y="819760"/>
                  </a:lnTo>
                  <a:lnTo>
                    <a:pt x="3657676" y="733425"/>
                  </a:lnTo>
                  <a:cubicBezTo>
                    <a:pt x="3644212" y="745928"/>
                    <a:pt x="3626505" y="755078"/>
                    <a:pt x="3604555" y="760876"/>
                  </a:cubicBezTo>
                  <a:cubicBezTo>
                    <a:pt x="3582605" y="766674"/>
                    <a:pt x="3554210" y="769537"/>
                    <a:pt x="3519373" y="769468"/>
                  </a:cubicBezTo>
                  <a:lnTo>
                    <a:pt x="3188284" y="769468"/>
                  </a:lnTo>
                  <a:lnTo>
                    <a:pt x="3188284" y="36043"/>
                  </a:lnTo>
                  <a:lnTo>
                    <a:pt x="3593134" y="36043"/>
                  </a:lnTo>
                  <a:lnTo>
                    <a:pt x="3593134" y="170155"/>
                  </a:lnTo>
                  <a:lnTo>
                    <a:pt x="3353409" y="170155"/>
                  </a:lnTo>
                  <a:lnTo>
                    <a:pt x="3353409" y="635356"/>
                  </a:lnTo>
                  <a:lnTo>
                    <a:pt x="3532784" y="635356"/>
                  </a:lnTo>
                  <a:cubicBezTo>
                    <a:pt x="3563867" y="635495"/>
                    <a:pt x="3589293" y="633120"/>
                    <a:pt x="3609060" y="628231"/>
                  </a:cubicBezTo>
                  <a:cubicBezTo>
                    <a:pt x="3628828" y="623341"/>
                    <a:pt x="3645033" y="615099"/>
                    <a:pt x="3657676" y="603504"/>
                  </a:cubicBezTo>
                  <a:close/>
                  <a:moveTo>
                    <a:pt x="2885541" y="22631"/>
                  </a:moveTo>
                  <a:lnTo>
                    <a:pt x="3051505" y="22631"/>
                  </a:lnTo>
                  <a:lnTo>
                    <a:pt x="3051505" y="819760"/>
                  </a:lnTo>
                  <a:lnTo>
                    <a:pt x="2885541" y="819760"/>
                  </a:lnTo>
                  <a:lnTo>
                    <a:pt x="2885541" y="730910"/>
                  </a:lnTo>
                  <a:cubicBezTo>
                    <a:pt x="2872130" y="744618"/>
                    <a:pt x="2854318" y="754502"/>
                    <a:pt x="2832106" y="760562"/>
                  </a:cubicBezTo>
                  <a:cubicBezTo>
                    <a:pt x="2809894" y="766621"/>
                    <a:pt x="2780766" y="769590"/>
                    <a:pt x="2744724" y="769468"/>
                  </a:cubicBezTo>
                  <a:lnTo>
                    <a:pt x="2401900" y="769468"/>
                  </a:lnTo>
                  <a:lnTo>
                    <a:pt x="2401900" y="31852"/>
                  </a:lnTo>
                  <a:lnTo>
                    <a:pt x="2567025" y="31852"/>
                  </a:lnTo>
                  <a:lnTo>
                    <a:pt x="2567025" y="635356"/>
                  </a:lnTo>
                  <a:lnTo>
                    <a:pt x="2758135" y="635356"/>
                  </a:lnTo>
                  <a:cubicBezTo>
                    <a:pt x="2790004" y="635495"/>
                    <a:pt x="2815953" y="632911"/>
                    <a:pt x="2835983" y="627602"/>
                  </a:cubicBezTo>
                  <a:cubicBezTo>
                    <a:pt x="2856012" y="622294"/>
                    <a:pt x="2872532" y="613423"/>
                    <a:pt x="2885541" y="600989"/>
                  </a:cubicBezTo>
                  <a:close/>
                  <a:moveTo>
                    <a:pt x="2076526" y="22631"/>
                  </a:moveTo>
                  <a:lnTo>
                    <a:pt x="2242489" y="22631"/>
                  </a:lnTo>
                  <a:lnTo>
                    <a:pt x="2242489" y="191948"/>
                  </a:lnTo>
                  <a:lnTo>
                    <a:pt x="2343073" y="191948"/>
                  </a:lnTo>
                  <a:lnTo>
                    <a:pt x="2343073" y="327736"/>
                  </a:lnTo>
                  <a:lnTo>
                    <a:pt x="2242489" y="327736"/>
                  </a:lnTo>
                  <a:lnTo>
                    <a:pt x="2242489" y="481965"/>
                  </a:lnTo>
                  <a:lnTo>
                    <a:pt x="2076526" y="481965"/>
                  </a:lnTo>
                  <a:close/>
                  <a:moveTo>
                    <a:pt x="1285951" y="22631"/>
                  </a:moveTo>
                  <a:lnTo>
                    <a:pt x="1451915" y="22631"/>
                  </a:lnTo>
                  <a:lnTo>
                    <a:pt x="1451915" y="322707"/>
                  </a:lnTo>
                  <a:lnTo>
                    <a:pt x="1556690" y="322707"/>
                  </a:lnTo>
                  <a:lnTo>
                    <a:pt x="1556690" y="460172"/>
                  </a:lnTo>
                  <a:lnTo>
                    <a:pt x="1451915" y="460172"/>
                  </a:lnTo>
                  <a:lnTo>
                    <a:pt x="1451915" y="819760"/>
                  </a:lnTo>
                  <a:lnTo>
                    <a:pt x="1285951" y="819760"/>
                  </a:lnTo>
                  <a:close/>
                  <a:moveTo>
                    <a:pt x="495376" y="22631"/>
                  </a:moveTo>
                  <a:lnTo>
                    <a:pt x="661340" y="22631"/>
                  </a:lnTo>
                  <a:lnTo>
                    <a:pt x="661340" y="181051"/>
                  </a:lnTo>
                  <a:lnTo>
                    <a:pt x="761924" y="181051"/>
                  </a:lnTo>
                  <a:lnTo>
                    <a:pt x="761924" y="316840"/>
                  </a:lnTo>
                  <a:lnTo>
                    <a:pt x="661340" y="316840"/>
                  </a:lnTo>
                  <a:lnTo>
                    <a:pt x="661340" y="466877"/>
                  </a:lnTo>
                  <a:lnTo>
                    <a:pt x="495376" y="466877"/>
                  </a:lnTo>
                  <a:close/>
                  <a:moveTo>
                    <a:pt x="1728673" y="0"/>
                  </a:moveTo>
                  <a:lnTo>
                    <a:pt x="1894637" y="0"/>
                  </a:lnTo>
                  <a:lnTo>
                    <a:pt x="1894637" y="66218"/>
                  </a:lnTo>
                  <a:lnTo>
                    <a:pt x="2046351" y="66218"/>
                  </a:lnTo>
                  <a:lnTo>
                    <a:pt x="2046351" y="181051"/>
                  </a:lnTo>
                  <a:lnTo>
                    <a:pt x="1576121" y="181051"/>
                  </a:lnTo>
                  <a:lnTo>
                    <a:pt x="1576121" y="66218"/>
                  </a:lnTo>
                  <a:lnTo>
                    <a:pt x="1728673" y="66218"/>
                  </a:lnTo>
                  <a:close/>
                </a:path>
              </a:pathLst>
            </a:custGeom>
            <a:solidFill>
              <a:srgbClr val="497ffb"/>
            </a:solidFill>
            <a:ln>
              <a:solidFill>
                <a:sysClr val="windowText" lastClr="000000">
                  <a:alpha val="0"/>
                </a:sysClr>
              </a:solidFill>
            </a:ln>
            <a:effectLst/>
          </p:spPr>
          <p:txBody>
            <a:bodyPr rot="0" vert="horz" wrap="square" lIns="91440" tIns="45721" rIns="91440" bIns="45721" anchor="t" anchorCtr="0">
              <a:prstTxWarp prst="textNoShape">
                <a:avLst/>
              </a:prstTxWarp>
              <a:noAutofit/>
            </a:bodyPr>
            <a:lstStyle/>
            <a:p>
              <a:pPr lvl="0" defTabSz="990498">
                <a:spcBef>
                  <a:spcPct val="20000"/>
                </a:spcBef>
                <a:defRPr/>
              </a:pPr>
              <a:endParaRPr lang="ko-KR" altLang="en-US" sz="6601" spc="-71">
                <a:ln w="9525"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KoPub돋움체 Bold"/>
                <a:ea typeface="KoPub돋움체 Bold"/>
              </a:endParaRPr>
            </a:p>
          </p:txBody>
        </p:sp>
      </p:grpSp>
      <p:sp>
        <p:nvSpPr>
          <p:cNvPr id="74" name="TextBox 2"/>
          <p:cNvSpPr txBox="1"/>
          <p:nvPr/>
        </p:nvSpPr>
        <p:spPr>
          <a:xfrm>
            <a:off x="9214824" y="6058829"/>
            <a:ext cx="2257658" cy="4448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ko-KR" altLang="en-US" sz="2400" b="1">
                <a:solidFill>
                  <a:srgbClr val="F4F4FB"/>
                </a:solidFill>
              </a:rPr>
              <a:t>대구서부지청</a:t>
            </a:r>
          </a:p>
        </p:txBody>
      </p:sp>
    </p:spTree>
    <p:extLst>
      <p:ext uri="{BB962C8B-B14F-4D97-AF65-F5344CB8AC3E}">
        <p14:creationId xmlns:p14="http://schemas.microsoft.com/office/powerpoint/2010/main" val="1936043607"/>
      </p:ext>
    </p:extLst>
  </p:cSld>
  <p:clrMapOvr>
    <a:masterClrMapping/>
  </p:clrMapOvr>
</p:sld>
</file>

<file path=ppt/theme/theme1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1_Office 테마">
  <a:themeElements>
    <a:clrScheme name="사용자 지정 1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86384"/>
      </a:accent1>
      <a:accent2>
        <a:srgbClr val="497ffb"/>
      </a:accent2>
      <a:accent3>
        <a:srgbClr val="ff6600"/>
      </a:accent3>
      <a:accent4>
        <a:srgbClr val="cee4fa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oPub">
      <a:majorFont>
        <a:latin typeface="KoPub돋움체 Bold"/>
        <a:ea typeface="KoPub돋움체 Bold"/>
        <a:cs typeface=""/>
      </a:majorFont>
      <a:minorFont>
        <a:latin typeface="KoPub돋움체 Medium"/>
        <a:ea typeface="KoPub돋움체 Medium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/>
      <a:bodyPr/>
      <a:lstStyle/>
    </a:txDef>
  </a:objectDefaults>
</a:theme>
</file>

<file path=ppt/theme/theme2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Yu Gothic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Yu Gothic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theme/theme3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Yu Gothic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Yu Gothic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ep:Properties xmlns:r="http://schemas.openxmlformats.org/officeDocument/2006/relationships" xmlns:ep="http://schemas.openxmlformats.org/officeDocument/2006/extended-properties" xmlns:vt="http://schemas.openxmlformats.org/officeDocument/2006/docPropsVTypes">
  <ep:Manager/>
  <ep:Company>♡무한공유의출발점♡</ep:Company>
  <ep:Words>66</ep:Words>
  <ep:PresentationFormat>와이드스크린</ep:PresentationFormat>
  <ep:Paragraphs>21</ep:Paragraphs>
  <ep:Slides>14</ep:Slides>
  <ep:Notes>4</ep:Notes>
  <ep:TotalTime>0</ep:TotalTime>
  <ep:HiddenSlides>0</ep:HiddenSlides>
  <ep:MMClips>0</ep:MMClips>
  <ep: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14</vt:i4>
      </vt:variant>
    </vt:vector>
  </ep:HeadingPairs>
  <ep:TitlesOfParts>
    <vt:vector size="15" baseType="lpstr">
      <vt:lpstr>1_Office 테마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</vt:vector>
  </ep:TitlesOfParts>
  <ep:HyperlinkBase/>
  <ep:Application>Show</ep:Application>
  <ep:AppVersion>12.0000</ep:AppVersion>
</ep:Properties>
</file>

<file path=docProps/core.xml><?xml version="1.0" encoding="utf-8"?>
<cp:coreProperties xmlns:r="http://schemas.openxmlformats.org/officeDocument/2006/relationships"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2012-05-02T06:29:08.000</dcterms:created>
  <dc:creator>디브리드</dc:creator>
  <cp:lastModifiedBy>Moel</cp:lastModifiedBy>
  <dcterms:modified xsi:type="dcterms:W3CDTF">2026-04-13T10:51:03.231</dcterms:modified>
  <cp:revision>1144</cp:revision>
  <dc:title>슬라이드 1</dc:title>
  <cp:version/>
</cp:coreProperties>
</file>

<file path=docProps/custom.xml><?xml version="1.0" encoding="utf-8"?>
<cfp:Properties xmlns:r="http://schemas.openxmlformats.org/officeDocument/2006/relationships" xmlns:cfp="http://schemas.openxmlformats.org/officeDocument/2006/custom-properties" xmlns:vt="http://schemas.openxmlformats.org/officeDocument/2006/docPropsVTypes"/>
</file>